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10"/>
  </p:notesMasterIdLst>
  <p:sldIdLst>
    <p:sldId id="256" r:id="rId5"/>
    <p:sldId id="314" r:id="rId6"/>
    <p:sldId id="315" r:id="rId7"/>
    <p:sldId id="316" r:id="rId8"/>
    <p:sldId id="307" r:id="rId9"/>
  </p:sldIdLst>
  <p:sldSz cx="14630400" cy="8229600"/>
  <p:notesSz cx="6858000" cy="9144000"/>
  <p:defaultTextStyle>
    <a:defPPr marL="0" marR="0" indent="0" algn="l" defTabSz="548640" rtl="0" fontAlgn="auto" latinLnBrk="1" hangingPunct="0">
      <a:lnSpc>
        <a:spcPct val="100000"/>
      </a:lnSpc>
      <a:spcBef>
        <a:spcPts val="0"/>
      </a:spcBef>
      <a:spcAft>
        <a:spcPts val="0"/>
      </a:spcAft>
      <a:buClrTx/>
      <a:buSzTx/>
      <a:buFontTx/>
      <a:buNone/>
      <a:tabLst/>
      <a:defRPr kumimoji="0" sz="1080" b="0" i="0" u="none" strike="noStrike" cap="none" spc="0" normalizeH="0" baseline="0">
        <a:ln>
          <a:noFill/>
        </a:ln>
        <a:solidFill>
          <a:srgbClr val="000000"/>
        </a:solidFill>
        <a:effectLst/>
        <a:uFillTx/>
      </a:defRPr>
    </a:defPPr>
    <a:lvl1pPr marL="0" marR="0" indent="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1pPr>
    <a:lvl2pPr marL="0" marR="0" indent="13716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2pPr>
    <a:lvl3pPr marL="0" marR="0" indent="27432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3pPr>
    <a:lvl4pPr marL="0" marR="0" indent="41148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4pPr>
    <a:lvl5pPr marL="0" marR="0" indent="54864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5pPr>
    <a:lvl6pPr marL="0" marR="0" indent="68580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6pPr>
    <a:lvl7pPr marL="0" marR="0" indent="82296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7pPr>
    <a:lvl8pPr marL="0" marR="0" indent="96012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8pPr>
    <a:lvl9pPr marL="0" marR="0" indent="109728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72F7"/>
    <a:srgbClr val="D687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FFF294-1088-2942-8A36-489B88D5B117}" v="6" dt="2024-03-05T22:27:47.97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
          <a:latin typeface="Helvetica Neue Medium"/>
          <a:ea typeface="Helvetica Neue Medium"/>
          <a:cs typeface="Helvetica Neue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
          <a:latin typeface="Helvetica Neue Medium"/>
          <a:ea typeface="Helvetica Neue Medium"/>
          <a:cs typeface="Helvetica Neue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45"/>
    <p:restoredTop sz="94694"/>
  </p:normalViewPr>
  <p:slideViewPr>
    <p:cSldViewPr snapToGrid="0" snapToObjects="1">
      <p:cViewPr varScale="1">
        <p:scale>
          <a:sx n="120" d="100"/>
          <a:sy n="120" d="100"/>
        </p:scale>
        <p:origin x="268" y="29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381000" y="685800"/>
            <a:ext cx="6096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74320" latinLnBrk="0">
      <a:lnSpc>
        <a:spcPct val="117999"/>
      </a:lnSpc>
      <a:defRPr sz="1320">
        <a:latin typeface="Helvetica Neue"/>
        <a:ea typeface="Helvetica Neue"/>
        <a:cs typeface="Helvetica Neue"/>
        <a:sym typeface="Helvetica Neue"/>
      </a:defRPr>
    </a:lvl1pPr>
    <a:lvl2pPr indent="137160" defTabSz="274320" latinLnBrk="0">
      <a:lnSpc>
        <a:spcPct val="117999"/>
      </a:lnSpc>
      <a:defRPr sz="1320">
        <a:latin typeface="Helvetica Neue"/>
        <a:ea typeface="Helvetica Neue"/>
        <a:cs typeface="Helvetica Neue"/>
        <a:sym typeface="Helvetica Neue"/>
      </a:defRPr>
    </a:lvl2pPr>
    <a:lvl3pPr indent="274320" defTabSz="274320" latinLnBrk="0">
      <a:lnSpc>
        <a:spcPct val="117999"/>
      </a:lnSpc>
      <a:defRPr sz="1320">
        <a:latin typeface="Helvetica Neue"/>
        <a:ea typeface="Helvetica Neue"/>
        <a:cs typeface="Helvetica Neue"/>
        <a:sym typeface="Helvetica Neue"/>
      </a:defRPr>
    </a:lvl3pPr>
    <a:lvl4pPr indent="411480" defTabSz="274320" latinLnBrk="0">
      <a:lnSpc>
        <a:spcPct val="117999"/>
      </a:lnSpc>
      <a:defRPr sz="1320">
        <a:latin typeface="Helvetica Neue"/>
        <a:ea typeface="Helvetica Neue"/>
        <a:cs typeface="Helvetica Neue"/>
        <a:sym typeface="Helvetica Neue"/>
      </a:defRPr>
    </a:lvl4pPr>
    <a:lvl5pPr indent="548640" defTabSz="274320" latinLnBrk="0">
      <a:lnSpc>
        <a:spcPct val="117999"/>
      </a:lnSpc>
      <a:defRPr sz="1320">
        <a:latin typeface="Helvetica Neue"/>
        <a:ea typeface="Helvetica Neue"/>
        <a:cs typeface="Helvetica Neue"/>
        <a:sym typeface="Helvetica Neue"/>
      </a:defRPr>
    </a:lvl5pPr>
    <a:lvl6pPr indent="685800" defTabSz="274320" latinLnBrk="0">
      <a:lnSpc>
        <a:spcPct val="117999"/>
      </a:lnSpc>
      <a:defRPr sz="1320">
        <a:latin typeface="Helvetica Neue"/>
        <a:ea typeface="Helvetica Neue"/>
        <a:cs typeface="Helvetica Neue"/>
        <a:sym typeface="Helvetica Neue"/>
      </a:defRPr>
    </a:lvl6pPr>
    <a:lvl7pPr indent="822960" defTabSz="274320" latinLnBrk="0">
      <a:lnSpc>
        <a:spcPct val="117999"/>
      </a:lnSpc>
      <a:defRPr sz="1320">
        <a:latin typeface="Helvetica Neue"/>
        <a:ea typeface="Helvetica Neue"/>
        <a:cs typeface="Helvetica Neue"/>
        <a:sym typeface="Helvetica Neue"/>
      </a:defRPr>
    </a:lvl7pPr>
    <a:lvl8pPr indent="960120" defTabSz="274320" latinLnBrk="0">
      <a:lnSpc>
        <a:spcPct val="117999"/>
      </a:lnSpc>
      <a:defRPr sz="1320">
        <a:latin typeface="Helvetica Neue"/>
        <a:ea typeface="Helvetica Neue"/>
        <a:cs typeface="Helvetica Neue"/>
        <a:sym typeface="Helvetica Neue"/>
      </a:defRPr>
    </a:lvl8pPr>
    <a:lvl9pPr indent="1097280" defTabSz="274320" latinLnBrk="0">
      <a:lnSpc>
        <a:spcPct val="117999"/>
      </a:lnSpc>
      <a:defRPr sz="132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Intro with Logo/Lockup">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E86DC16-263D-5DD7-8E57-880F31115765}"/>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687974" y="447077"/>
            <a:ext cx="4288019" cy="2998263"/>
          </a:xfrm>
          <a:prstGeom prst="rect">
            <a:avLst/>
          </a:prstGeom>
        </p:spPr>
      </p:pic>
      <p:sp>
        <p:nvSpPr>
          <p:cNvPr id="7" name="Rectangle 6">
            <a:extLst>
              <a:ext uri="{FF2B5EF4-FFF2-40B4-BE49-F238E27FC236}">
                <a16:creationId xmlns:a16="http://schemas.microsoft.com/office/drawing/2014/main" id="{766605A2-60F9-EFEC-43AC-ED261D9AA5D1}"/>
              </a:ext>
            </a:extLst>
          </p:cNvPr>
          <p:cNvSpPr/>
          <p:nvPr userDrawn="1"/>
        </p:nvSpPr>
        <p:spPr>
          <a:xfrm>
            <a:off x="11905774" y="7874234"/>
            <a:ext cx="2446504" cy="246221"/>
          </a:xfrm>
          <a:prstGeom prst="rect">
            <a:avLst/>
          </a:prstGeom>
        </p:spPr>
        <p:txBody>
          <a:bodyPr wrap="none">
            <a:spAutoFit/>
          </a:bodyPr>
          <a:lstStyle/>
          <a:p>
            <a:pPr marL="0" marR="0" lvl="0" indent="0" algn="r" defTabSz="495300" rtl="0" eaLnBrk="1" fontAlgn="auto" latinLnBrk="0" hangingPunct="0">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chemeClr val="bg1"/>
                </a:solidFill>
                <a:effectLst/>
                <a:uLnTx/>
                <a:uFillTx/>
                <a:latin typeface="Arial Black" panose="020B0A04020102020204"/>
                <a:sym typeface="Asap SemiBold"/>
              </a:rPr>
              <a:t>#SECTORCA    @</a:t>
            </a:r>
            <a:r>
              <a:rPr kumimoji="0" lang="en-US" sz="1000" b="0" i="0" u="none" strike="noStrike" kern="0" cap="none" spc="0" normalizeH="0" baseline="0" noProof="0" dirty="0" err="1">
                <a:ln>
                  <a:noFill/>
                </a:ln>
                <a:solidFill>
                  <a:schemeClr val="bg1"/>
                </a:solidFill>
                <a:effectLst/>
                <a:uLnTx/>
                <a:uFillTx/>
                <a:latin typeface="Arial Black" panose="020B0A04020102020204"/>
                <a:sym typeface="Asap SemiBold"/>
              </a:rPr>
              <a:t>BlackHatEvents</a:t>
            </a:r>
            <a:endParaRPr kumimoji="0" lang="en-US" sz="1000" b="0" i="0" u="none" strike="noStrike" kern="0" cap="none" spc="0" normalizeH="0" baseline="0" noProof="0" dirty="0">
              <a:ln>
                <a:noFill/>
              </a:ln>
              <a:solidFill>
                <a:schemeClr val="bg1"/>
              </a:solidFill>
              <a:effectLst/>
              <a:uLnTx/>
              <a:uFillTx/>
              <a:latin typeface="Arial Black" panose="020B0A04020102020204"/>
              <a:sym typeface="Asap SemiBold"/>
            </a:endParaRPr>
          </a:p>
        </p:txBody>
      </p:sp>
      <p:sp>
        <p:nvSpPr>
          <p:cNvPr id="2" name="Title Text">
            <a:extLst>
              <a:ext uri="{FF2B5EF4-FFF2-40B4-BE49-F238E27FC236}">
                <a16:creationId xmlns:a16="http://schemas.microsoft.com/office/drawing/2014/main" id="{827053DB-7CAD-9D99-1A8A-BEA1E04A4995}"/>
              </a:ext>
            </a:extLst>
          </p:cNvPr>
          <p:cNvSpPr txBox="1">
            <a:spLocks noGrp="1"/>
          </p:cNvSpPr>
          <p:nvPr>
            <p:ph type="title" hasCustomPrompt="1"/>
          </p:nvPr>
        </p:nvSpPr>
        <p:spPr>
          <a:xfrm>
            <a:off x="1066800" y="4023171"/>
            <a:ext cx="12496800" cy="1041952"/>
          </a:xfrm>
          <a:prstGeom prst="rect">
            <a:avLst/>
          </a:prstGeom>
        </p:spPr>
        <p:txBody>
          <a:bodyPr anchor="ctr" anchorCtr="0">
            <a:normAutofit/>
          </a:bodyPr>
          <a:lstStyle>
            <a:lvl1pPr algn="ctr">
              <a:defRPr sz="7200" baseline="0">
                <a:solidFill>
                  <a:schemeClr val="bg1"/>
                </a:solidFill>
                <a:latin typeface="Arial Black" panose="020B0604020202020204" pitchFamily="34" charset="0"/>
              </a:defRPr>
            </a:lvl1pPr>
          </a:lstStyle>
          <a:p>
            <a:r>
              <a:rPr dirty="0"/>
              <a:t>Title Text</a:t>
            </a:r>
          </a:p>
        </p:txBody>
      </p:sp>
    </p:spTree>
    <p:extLst>
      <p:ext uri="{BB962C8B-B14F-4D97-AF65-F5344CB8AC3E}">
        <p14:creationId xmlns:p14="http://schemas.microsoft.com/office/powerpoint/2010/main" val="1070719160"/>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Quote">
    <p:spTree>
      <p:nvGrpSpPr>
        <p:cNvPr id="1" name=""/>
        <p:cNvGrpSpPr/>
        <p:nvPr/>
      </p:nvGrpSpPr>
      <p:grpSpPr>
        <a:xfrm>
          <a:off x="0" y="0"/>
          <a:ext cx="0" cy="0"/>
          <a:chOff x="0" y="0"/>
          <a:chExt cx="0" cy="0"/>
        </a:xfrm>
      </p:grpSpPr>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 name="Title Text">
            <a:extLst>
              <a:ext uri="{FF2B5EF4-FFF2-40B4-BE49-F238E27FC236}">
                <a16:creationId xmlns:a16="http://schemas.microsoft.com/office/drawing/2014/main" id="{488D7C78-60DE-F149-8354-104FAEBB004F}"/>
              </a:ext>
            </a:extLst>
          </p:cNvPr>
          <p:cNvSpPr txBox="1">
            <a:spLocks noGrp="1"/>
          </p:cNvSpPr>
          <p:nvPr>
            <p:ph type="title"/>
          </p:nvPr>
        </p:nvSpPr>
        <p:spPr>
          <a:xfrm>
            <a:off x="1066800" y="2720340"/>
            <a:ext cx="12496800" cy="1910871"/>
          </a:xfrm>
          <a:prstGeom prst="rect">
            <a:avLst/>
          </a:prstGeom>
        </p:spPr>
        <p:txBody>
          <a:bodyPr>
            <a:normAutofit/>
          </a:bodyPr>
          <a:lstStyle>
            <a:lvl1pPr algn="ctr">
              <a:defRPr sz="3600" baseline="0">
                <a:solidFill>
                  <a:schemeClr val="accent1"/>
                </a:solidFill>
                <a:latin typeface="Arial Black" panose="020B0604020202020204" pitchFamily="34" charset="0"/>
              </a:defRPr>
            </a:lvl1pPr>
          </a:lstStyle>
          <a:p>
            <a:r>
              <a:rPr dirty="0"/>
              <a:t>Title Text</a:t>
            </a:r>
          </a:p>
        </p:txBody>
      </p:sp>
      <p:sp>
        <p:nvSpPr>
          <p:cNvPr id="7" name="Body Level One…">
            <a:extLst>
              <a:ext uri="{FF2B5EF4-FFF2-40B4-BE49-F238E27FC236}">
                <a16:creationId xmlns:a16="http://schemas.microsoft.com/office/drawing/2014/main" id="{33D8FF27-A2E4-6345-BB51-FCA368E526BC}"/>
              </a:ext>
            </a:extLst>
          </p:cNvPr>
          <p:cNvSpPr txBox="1">
            <a:spLocks noGrp="1"/>
          </p:cNvSpPr>
          <p:nvPr>
            <p:ph type="body" sz="quarter" idx="1" hasCustomPrompt="1"/>
          </p:nvPr>
        </p:nvSpPr>
        <p:spPr>
          <a:xfrm>
            <a:off x="1066800" y="4631211"/>
            <a:ext cx="12496800" cy="2788919"/>
          </a:xfrm>
          <a:prstGeom prst="rect">
            <a:avLst/>
          </a:prstGeom>
        </p:spPr>
        <p:txBody>
          <a:bodyPr anchor="t"/>
          <a:lstStyle>
            <a:lvl1pPr marL="0" indent="0" algn="ctr">
              <a:lnSpc>
                <a:spcPct val="100000"/>
              </a:lnSpc>
              <a:spcBef>
                <a:spcPts val="600"/>
              </a:spcBef>
              <a:spcAft>
                <a:spcPts val="600"/>
              </a:spcAft>
              <a:buSzTx/>
              <a:buNone/>
              <a:defRPr sz="2400" baseline="0">
                <a:solidFill>
                  <a:schemeClr val="tx2"/>
                </a:solidFill>
                <a:latin typeface="Arial" panose="020B0604020202020204" pitchFamily="34" charset="0"/>
                <a:ea typeface="Helvetica Neue"/>
                <a:cs typeface="Helvetica Neue"/>
                <a:sym typeface="Helvetica Neue"/>
              </a:defRPr>
            </a:lvl1pPr>
            <a:lvl2pPr marL="0" indent="0" algn="ctr">
              <a:lnSpc>
                <a:spcPct val="100000"/>
              </a:lnSpc>
              <a:spcBef>
                <a:spcPts val="600"/>
              </a:spcBef>
              <a:spcAft>
                <a:spcPts val="600"/>
              </a:spcAft>
              <a:buSzTx/>
              <a:buNone/>
              <a:defRPr sz="2000" baseline="0">
                <a:solidFill>
                  <a:schemeClr val="tx2"/>
                </a:solidFill>
                <a:latin typeface="Arial" panose="020B0604020202020204" pitchFamily="34" charset="0"/>
                <a:ea typeface="Helvetica Neue"/>
                <a:cs typeface="Helvetica Neue"/>
                <a:sym typeface="Helvetica Neue"/>
              </a:defRPr>
            </a:lvl2pPr>
            <a:lvl3pPr marL="0" indent="0" algn="ctr">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3pPr>
            <a:lvl4pPr marL="0" indent="0" algn="ctr">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4pPr>
            <a:lvl5pPr marL="0" indent="0" algn="ctr">
              <a:lnSpc>
                <a:spcPct val="100000"/>
              </a:lnSpc>
              <a:spcBef>
                <a:spcPts val="600"/>
              </a:spcBef>
              <a:spcAft>
                <a:spcPts val="600"/>
              </a:spcAft>
              <a:buSzTx/>
              <a:buNone/>
              <a:defRPr sz="1400" baseline="0">
                <a:solidFill>
                  <a:schemeClr val="tx2"/>
                </a:solidFill>
                <a:latin typeface="Arial"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No Page #">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190716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Intro with Log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90EADFC-5076-0B31-8486-24E8966ABD06}"/>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687974" y="466039"/>
            <a:ext cx="4288020" cy="2309255"/>
          </a:xfrm>
          <a:prstGeom prst="rect">
            <a:avLst/>
          </a:prstGeom>
        </p:spPr>
      </p:pic>
      <p:sp>
        <p:nvSpPr>
          <p:cNvPr id="5" name="Rectangle 4">
            <a:extLst>
              <a:ext uri="{FF2B5EF4-FFF2-40B4-BE49-F238E27FC236}">
                <a16:creationId xmlns:a16="http://schemas.microsoft.com/office/drawing/2014/main" id="{95E3077D-063B-2962-ECE4-D37414D04178}"/>
              </a:ext>
            </a:extLst>
          </p:cNvPr>
          <p:cNvSpPr/>
          <p:nvPr userDrawn="1"/>
        </p:nvSpPr>
        <p:spPr>
          <a:xfrm>
            <a:off x="11905774" y="7874234"/>
            <a:ext cx="2446504" cy="246221"/>
          </a:xfrm>
          <a:prstGeom prst="rect">
            <a:avLst/>
          </a:prstGeom>
        </p:spPr>
        <p:txBody>
          <a:bodyPr wrap="none">
            <a:spAutoFit/>
          </a:bodyPr>
          <a:lstStyle/>
          <a:p>
            <a:pPr marL="0" marR="0" lvl="0" indent="0" algn="r" defTabSz="495300" rtl="0" eaLnBrk="1" fontAlgn="auto" latinLnBrk="0" hangingPunct="0">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chemeClr val="bg1"/>
                </a:solidFill>
                <a:effectLst/>
                <a:uLnTx/>
                <a:uFillTx/>
                <a:latin typeface="Arial Black" panose="020B0A04020102020204"/>
                <a:sym typeface="Asap SemiBold"/>
              </a:rPr>
              <a:t>#SECTORCA    @</a:t>
            </a:r>
            <a:r>
              <a:rPr kumimoji="0" lang="en-US" sz="1000" b="0" i="0" u="none" strike="noStrike" kern="0" cap="none" spc="0" normalizeH="0" baseline="0" noProof="0" dirty="0" err="1">
                <a:ln>
                  <a:noFill/>
                </a:ln>
                <a:solidFill>
                  <a:schemeClr val="bg1"/>
                </a:solidFill>
                <a:effectLst/>
                <a:uLnTx/>
                <a:uFillTx/>
                <a:latin typeface="Arial Black" panose="020B0A04020102020204"/>
                <a:sym typeface="Asap SemiBold"/>
              </a:rPr>
              <a:t>BlackHatEvents</a:t>
            </a:r>
            <a:endParaRPr kumimoji="0" lang="en-US" sz="1000" b="0" i="0" u="none" strike="noStrike" kern="0" cap="none" spc="0" normalizeH="0" baseline="0" noProof="0" dirty="0">
              <a:ln>
                <a:noFill/>
              </a:ln>
              <a:solidFill>
                <a:schemeClr val="bg1"/>
              </a:solidFill>
              <a:effectLst/>
              <a:uLnTx/>
              <a:uFillTx/>
              <a:latin typeface="Arial Black" panose="020B0A04020102020204"/>
              <a:sym typeface="Asap SemiBold"/>
            </a:endParaRPr>
          </a:p>
        </p:txBody>
      </p:sp>
      <p:sp>
        <p:nvSpPr>
          <p:cNvPr id="6" name="Title Text">
            <a:extLst>
              <a:ext uri="{FF2B5EF4-FFF2-40B4-BE49-F238E27FC236}">
                <a16:creationId xmlns:a16="http://schemas.microsoft.com/office/drawing/2014/main" id="{1DE6FA7B-7247-E0DD-7E3E-FDDBEA3E39E4}"/>
              </a:ext>
            </a:extLst>
          </p:cNvPr>
          <p:cNvSpPr txBox="1">
            <a:spLocks noGrp="1"/>
          </p:cNvSpPr>
          <p:nvPr>
            <p:ph type="title" hasCustomPrompt="1"/>
          </p:nvPr>
        </p:nvSpPr>
        <p:spPr>
          <a:xfrm>
            <a:off x="1066800" y="4023171"/>
            <a:ext cx="12496800" cy="1041952"/>
          </a:xfrm>
          <a:prstGeom prst="rect">
            <a:avLst/>
          </a:prstGeom>
        </p:spPr>
        <p:txBody>
          <a:bodyPr anchor="ctr" anchorCtr="0">
            <a:normAutofit/>
          </a:bodyPr>
          <a:lstStyle>
            <a:lvl1pPr algn="ctr">
              <a:defRPr sz="7200" baseline="0">
                <a:solidFill>
                  <a:schemeClr val="bg1"/>
                </a:solidFill>
                <a:latin typeface="Arial Black" panose="020B0604020202020204" pitchFamily="34" charset="0"/>
              </a:defRPr>
            </a:lvl1pPr>
          </a:lstStyle>
          <a:p>
            <a:r>
              <a:rPr dirty="0"/>
              <a:t>Title Text</a:t>
            </a:r>
          </a:p>
        </p:txBody>
      </p:sp>
    </p:spTree>
    <p:extLst>
      <p:ext uri="{BB962C8B-B14F-4D97-AF65-F5344CB8AC3E}">
        <p14:creationId xmlns:p14="http://schemas.microsoft.com/office/powerpoint/2010/main" val="590652164"/>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hasCustomPrompt="1"/>
          </p:nvPr>
        </p:nvSpPr>
        <p:spPr>
          <a:xfrm>
            <a:off x="1066800" y="1379220"/>
            <a:ext cx="12496800" cy="2788920"/>
          </a:xfrm>
          <a:prstGeom prst="rect">
            <a:avLst/>
          </a:prstGeom>
        </p:spPr>
        <p:txBody>
          <a:bodyPr anchor="b">
            <a:normAutofit/>
          </a:bodyPr>
          <a:lstStyle>
            <a:lvl1pPr>
              <a:defRPr sz="4600" baseline="0">
                <a:solidFill>
                  <a:schemeClr val="accent1"/>
                </a:solidFill>
                <a:latin typeface="Arial Black" panose="020B0604020202020204" pitchFamily="34" charset="0"/>
              </a:defRPr>
            </a:lvl1pPr>
          </a:lstStyle>
          <a:p>
            <a:r>
              <a:rPr dirty="0"/>
              <a:t>Title Text</a:t>
            </a:r>
          </a:p>
        </p:txBody>
      </p:sp>
      <p:sp>
        <p:nvSpPr>
          <p:cNvPr id="12" name="Body Level One…"/>
          <p:cNvSpPr txBox="1">
            <a:spLocks noGrp="1"/>
          </p:cNvSpPr>
          <p:nvPr>
            <p:ph type="body" sz="quarter" idx="1" hasCustomPrompt="1"/>
          </p:nvPr>
        </p:nvSpPr>
        <p:spPr>
          <a:xfrm>
            <a:off x="1066800" y="4244339"/>
            <a:ext cx="12496800" cy="3175791"/>
          </a:xfrm>
          <a:prstGeom prst="rect">
            <a:avLst/>
          </a:prstGeom>
        </p:spPr>
        <p:txBody>
          <a:bodyPr anchor="t"/>
          <a:lstStyle>
            <a:lvl1pPr marL="0" indent="0" algn="l">
              <a:lnSpc>
                <a:spcPct val="100000"/>
              </a:lnSpc>
              <a:spcBef>
                <a:spcPts val="600"/>
              </a:spcBef>
              <a:spcAft>
                <a:spcPts val="600"/>
              </a:spcAft>
              <a:buSzTx/>
              <a:buNone/>
              <a:defRPr sz="2400" baseline="0">
                <a:solidFill>
                  <a:schemeClr val="tx2"/>
                </a:solidFill>
                <a:latin typeface="Arial" panose="020B0604020202020204" pitchFamily="34" charset="0"/>
                <a:ea typeface="Helvetica Neue"/>
                <a:cs typeface="Helvetica Neue"/>
                <a:sym typeface="Helvetica Neue"/>
              </a:defRPr>
            </a:lvl1pPr>
            <a:lvl2pPr marL="0" indent="0" algn="l">
              <a:lnSpc>
                <a:spcPct val="100000"/>
              </a:lnSpc>
              <a:spcBef>
                <a:spcPts val="600"/>
              </a:spcBef>
              <a:spcAft>
                <a:spcPts val="600"/>
              </a:spcAft>
              <a:buSzTx/>
              <a:buNone/>
              <a:defRPr sz="2000" baseline="0">
                <a:solidFill>
                  <a:schemeClr val="tx2"/>
                </a:solidFill>
                <a:latin typeface="Arial" panose="020B0604020202020204" pitchFamily="34" charset="0"/>
                <a:ea typeface="Helvetica Neue"/>
                <a:cs typeface="Helvetica Neue"/>
                <a:sym typeface="Helvetica Neue"/>
              </a:defRPr>
            </a:lvl2pPr>
            <a:lvl3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3pPr>
            <a:lvl4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4pPr>
            <a:lvl5pPr marL="0" indent="0" algn="l">
              <a:lnSpc>
                <a:spcPct val="100000"/>
              </a:lnSpc>
              <a:spcBef>
                <a:spcPts val="600"/>
              </a:spcBef>
              <a:spcAft>
                <a:spcPts val="600"/>
              </a:spcAft>
              <a:buSzTx/>
              <a:buNone/>
              <a:defRPr sz="1400" baseline="0">
                <a:solidFill>
                  <a:schemeClr val="tx2"/>
                </a:solidFill>
                <a:latin typeface="Arial"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overrideClrMapping bg1="dk1" tx1="lt1" bg2="dk2" tx2="lt2" accent1="accent1" accent2="accent2" accent3="accent3" accent4="accent4" accent5="accent5" accent6="accent6" hlink="hlink" folHlink="folHlink"/>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 Centre">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066800" y="2720340"/>
            <a:ext cx="12496800" cy="2788920"/>
          </a:xfrm>
          <a:prstGeom prst="rect">
            <a:avLst/>
          </a:prstGeom>
        </p:spPr>
        <p:txBody>
          <a:bodyPr>
            <a:normAutofit/>
          </a:bodyPr>
          <a:lstStyle>
            <a:lvl1pPr>
              <a:defRPr sz="3600" baseline="0">
                <a:solidFill>
                  <a:schemeClr val="accent1"/>
                </a:solidFill>
                <a:latin typeface="Arial Black" panose="020B0604020202020204" pitchFamily="34" charset="0"/>
              </a:defRPr>
            </a:lvl1pPr>
          </a:lstStyle>
          <a:p>
            <a:r>
              <a:rPr dirty="0"/>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Photo - Vertical">
    <p:spTree>
      <p:nvGrpSpPr>
        <p:cNvPr id="1" name=""/>
        <p:cNvGrpSpPr/>
        <p:nvPr/>
      </p:nvGrpSpPr>
      <p:grpSpPr>
        <a:xfrm>
          <a:off x="0" y="0"/>
          <a:ext cx="0" cy="0"/>
          <a:chOff x="0" y="0"/>
          <a:chExt cx="0" cy="0"/>
        </a:xfrm>
      </p:grpSpPr>
      <p:sp>
        <p:nvSpPr>
          <p:cNvPr id="38" name="Image"/>
          <p:cNvSpPr>
            <a:spLocks noGrp="1"/>
          </p:cNvSpPr>
          <p:nvPr>
            <p:ph type="pic" idx="13"/>
          </p:nvPr>
        </p:nvSpPr>
        <p:spPr>
          <a:xfrm>
            <a:off x="7315200" y="1571625"/>
            <a:ext cx="7810501" cy="5781676"/>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90600" y="1571624"/>
            <a:ext cx="6134100" cy="2329815"/>
          </a:xfrm>
          <a:prstGeom prst="rect">
            <a:avLst/>
          </a:prstGeom>
        </p:spPr>
        <p:txBody>
          <a:bodyPr anchor="b">
            <a:normAutofit/>
          </a:bodyPr>
          <a:lstStyle>
            <a:lvl1pPr algn="l" defTabSz="495300">
              <a:lnSpc>
                <a:spcPct val="100000"/>
              </a:lnSpc>
              <a:defRPr sz="3600" spc="0" baseline="0">
                <a:solidFill>
                  <a:schemeClr val="accent1"/>
                </a:solidFill>
                <a:latin typeface="Arial Black" panose="020B0604020202020204" pitchFamily="34" charset="0"/>
                <a:ea typeface="Helvetica Neue Medium"/>
                <a:cs typeface="Helvetica Neue Medium"/>
                <a:sym typeface="Helvetica Neue Medium"/>
              </a:defRPr>
            </a:lvl1pPr>
          </a:lstStyle>
          <a:p>
            <a:r>
              <a:rPr dirty="0"/>
              <a:t>Title Text</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7" name="Body Level One…">
            <a:extLst>
              <a:ext uri="{FF2B5EF4-FFF2-40B4-BE49-F238E27FC236}">
                <a16:creationId xmlns:a16="http://schemas.microsoft.com/office/drawing/2014/main" id="{7F067B9A-F252-2F48-8085-27E80128FA5C}"/>
              </a:ext>
            </a:extLst>
          </p:cNvPr>
          <p:cNvSpPr txBox="1">
            <a:spLocks noGrp="1"/>
          </p:cNvSpPr>
          <p:nvPr>
            <p:ph type="body" sz="quarter" idx="1" hasCustomPrompt="1"/>
          </p:nvPr>
        </p:nvSpPr>
        <p:spPr>
          <a:xfrm>
            <a:off x="990600" y="3901439"/>
            <a:ext cx="6134100" cy="3518691"/>
          </a:xfrm>
          <a:prstGeom prst="rect">
            <a:avLst/>
          </a:prstGeom>
        </p:spPr>
        <p:txBody>
          <a:bodyPr anchor="t"/>
          <a:lstStyle>
            <a:lvl1pPr marL="0" indent="0" algn="l">
              <a:lnSpc>
                <a:spcPct val="100000"/>
              </a:lnSpc>
              <a:spcBef>
                <a:spcPts val="600"/>
              </a:spcBef>
              <a:spcAft>
                <a:spcPts val="600"/>
              </a:spcAft>
              <a:buSzTx/>
              <a:buNone/>
              <a:defRPr sz="2400" baseline="0">
                <a:solidFill>
                  <a:schemeClr val="tx2"/>
                </a:solidFill>
                <a:latin typeface="Arial" panose="020B0604020202020204" pitchFamily="34" charset="0"/>
                <a:ea typeface="Helvetica Neue"/>
                <a:cs typeface="Helvetica Neue"/>
                <a:sym typeface="Helvetica Neue"/>
              </a:defRPr>
            </a:lvl1pPr>
            <a:lvl2pPr marL="0" indent="0" algn="l">
              <a:lnSpc>
                <a:spcPct val="100000"/>
              </a:lnSpc>
              <a:spcBef>
                <a:spcPts val="600"/>
              </a:spcBef>
              <a:spcAft>
                <a:spcPts val="600"/>
              </a:spcAft>
              <a:buSzTx/>
              <a:buNone/>
              <a:defRPr sz="2000" baseline="0">
                <a:solidFill>
                  <a:schemeClr val="tx2"/>
                </a:solidFill>
                <a:latin typeface="Arial" panose="020B0604020202020204" pitchFamily="34" charset="0"/>
                <a:ea typeface="Helvetica Neue"/>
                <a:cs typeface="Helvetica Neue"/>
                <a:sym typeface="Helvetica Neue"/>
              </a:defRPr>
            </a:lvl2pPr>
            <a:lvl3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3pPr>
            <a:lvl4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4pPr>
            <a:lvl5pPr marL="0" indent="0" algn="l">
              <a:lnSpc>
                <a:spcPct val="100000"/>
              </a:lnSpc>
              <a:spcBef>
                <a:spcPts val="600"/>
              </a:spcBef>
              <a:spcAft>
                <a:spcPts val="600"/>
              </a:spcAft>
              <a:buSzTx/>
              <a:buNone/>
              <a:defRPr sz="1400" baseline="0">
                <a:solidFill>
                  <a:schemeClr val="tx2"/>
                </a:solidFill>
                <a:latin typeface="Arial"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mp; Bullets">
    <p:spTree>
      <p:nvGrpSpPr>
        <p:cNvPr id="1" name=""/>
        <p:cNvGrpSpPr/>
        <p:nvPr/>
      </p:nvGrpSpPr>
      <p:grpSpPr>
        <a:xfrm>
          <a:off x="0" y="0"/>
          <a:ext cx="0" cy="0"/>
          <a:chOff x="0" y="0"/>
          <a:chExt cx="0" cy="0"/>
        </a:xfrm>
      </p:grpSpPr>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 name="Body Level One…">
            <a:extLst>
              <a:ext uri="{FF2B5EF4-FFF2-40B4-BE49-F238E27FC236}">
                <a16:creationId xmlns:a16="http://schemas.microsoft.com/office/drawing/2014/main" id="{D4881A15-A1B4-4740-A02C-A2AA4E11E752}"/>
              </a:ext>
            </a:extLst>
          </p:cNvPr>
          <p:cNvSpPr txBox="1">
            <a:spLocks noGrp="1"/>
          </p:cNvSpPr>
          <p:nvPr>
            <p:ph type="body" sz="quarter" idx="1" hasCustomPrompt="1"/>
          </p:nvPr>
        </p:nvSpPr>
        <p:spPr>
          <a:xfrm>
            <a:off x="1066800" y="1828800"/>
            <a:ext cx="12496800" cy="5591331"/>
          </a:xfrm>
          <a:prstGeom prst="rect">
            <a:avLst/>
          </a:prstGeom>
        </p:spPr>
        <p:txBody>
          <a:bodyPr anchor="t"/>
          <a:lstStyle>
            <a:lvl1pPr marL="342900" indent="-342900" algn="l">
              <a:lnSpc>
                <a:spcPct val="100000"/>
              </a:lnSpc>
              <a:spcBef>
                <a:spcPts val="600"/>
              </a:spcBef>
              <a:spcAft>
                <a:spcPts val="600"/>
              </a:spcAft>
              <a:buSzTx/>
              <a:buFont typeface="Arial" panose="020B0604020202020204" pitchFamily="34" charset="0"/>
              <a:buChar char="•"/>
              <a:defRPr sz="2400" baseline="0">
                <a:solidFill>
                  <a:schemeClr val="tx2"/>
                </a:solidFill>
                <a:latin typeface="Arial" panose="020B0604020202020204" pitchFamily="34" charset="0"/>
                <a:ea typeface="Helvetica Neue"/>
                <a:cs typeface="Helvetica Neue"/>
                <a:sym typeface="Helvetica Neue"/>
              </a:defRPr>
            </a:lvl1pPr>
            <a:lvl2pPr marL="342900" indent="-342900" algn="l">
              <a:lnSpc>
                <a:spcPct val="100000"/>
              </a:lnSpc>
              <a:spcBef>
                <a:spcPts val="600"/>
              </a:spcBef>
              <a:spcAft>
                <a:spcPts val="600"/>
              </a:spcAft>
              <a:buSzTx/>
              <a:buFont typeface="Arial" panose="020B0604020202020204" pitchFamily="34" charset="0"/>
              <a:buChar char="•"/>
              <a:defRPr sz="2000" baseline="0">
                <a:solidFill>
                  <a:schemeClr val="tx2"/>
                </a:solidFill>
                <a:latin typeface="Arial" panose="020B0604020202020204" pitchFamily="34" charset="0"/>
                <a:ea typeface="Helvetica Neue"/>
                <a:cs typeface="Helvetica Neue"/>
                <a:sym typeface="Helvetica Neue"/>
              </a:defRPr>
            </a:lvl2pPr>
            <a:lvl3pPr marL="285750" indent="-285750" algn="l">
              <a:lnSpc>
                <a:spcPct val="100000"/>
              </a:lnSpc>
              <a:spcBef>
                <a:spcPts val="600"/>
              </a:spcBef>
              <a:spcAft>
                <a:spcPts val="600"/>
              </a:spcAft>
              <a:buSzTx/>
              <a:buFont typeface="Arial" panose="020B0604020202020204" pitchFamily="34" charset="0"/>
              <a:buChar char="•"/>
              <a:defRPr sz="1800" baseline="0">
                <a:solidFill>
                  <a:schemeClr val="tx2"/>
                </a:solidFill>
                <a:latin typeface="Arial" panose="020B0604020202020204" pitchFamily="34" charset="0"/>
                <a:ea typeface="Helvetica Neue"/>
                <a:cs typeface="Helvetica Neue"/>
                <a:sym typeface="Helvetica Neue"/>
              </a:defRPr>
            </a:lvl3pPr>
            <a:lvl4pPr marL="285750" indent="-285750" algn="l">
              <a:lnSpc>
                <a:spcPct val="100000"/>
              </a:lnSpc>
              <a:spcBef>
                <a:spcPts val="600"/>
              </a:spcBef>
              <a:spcAft>
                <a:spcPts val="600"/>
              </a:spcAft>
              <a:buSzTx/>
              <a:buFont typeface="Arial" panose="020B0604020202020204" pitchFamily="34" charset="0"/>
              <a:buChar char="•"/>
              <a:defRPr sz="1800" baseline="0">
                <a:solidFill>
                  <a:schemeClr val="tx2"/>
                </a:solidFill>
                <a:latin typeface="Arial" panose="020B0604020202020204" pitchFamily="34" charset="0"/>
                <a:ea typeface="Helvetica Neue"/>
                <a:cs typeface="Helvetica Neue"/>
                <a:sym typeface="Helvetica Neue"/>
              </a:defRPr>
            </a:lvl4pPr>
            <a:lvl5pPr marL="285750" indent="-285750" algn="l">
              <a:lnSpc>
                <a:spcPct val="100000"/>
              </a:lnSpc>
              <a:spcBef>
                <a:spcPts val="600"/>
              </a:spcBef>
              <a:spcAft>
                <a:spcPts val="600"/>
              </a:spcAft>
              <a:buSzTx/>
              <a:buFont typeface="Arial" panose="020B0604020202020204" pitchFamily="34" charset="0"/>
              <a:buChar char="•"/>
              <a:defRPr sz="1400" baseline="0">
                <a:solidFill>
                  <a:schemeClr val="tx2"/>
                </a:solidFill>
                <a:latin typeface="Arial"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576060" y="1889760"/>
            <a:ext cx="8366760" cy="5577840"/>
          </a:xfrm>
          <a:prstGeom prst="rect">
            <a:avLst/>
          </a:prstGeom>
        </p:spPr>
        <p:txBody>
          <a:bodyPr lIns="91439" tIns="45719" rIns="91439" bIns="45719" anchor="t">
            <a:noAutofit/>
          </a:bodyPr>
          <a:lstStyle/>
          <a:p>
            <a:endParaRPr dirty="0"/>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7" name="Body Level One…">
            <a:extLst>
              <a:ext uri="{FF2B5EF4-FFF2-40B4-BE49-F238E27FC236}">
                <a16:creationId xmlns:a16="http://schemas.microsoft.com/office/drawing/2014/main" id="{7E468714-A3F6-4C41-9C31-9FA46845A44C}"/>
              </a:ext>
            </a:extLst>
          </p:cNvPr>
          <p:cNvSpPr txBox="1">
            <a:spLocks noGrp="1"/>
          </p:cNvSpPr>
          <p:nvPr>
            <p:ph type="body" sz="quarter" idx="1" hasCustomPrompt="1"/>
          </p:nvPr>
        </p:nvSpPr>
        <p:spPr>
          <a:xfrm>
            <a:off x="1066800" y="1889760"/>
            <a:ext cx="5348288" cy="5577839"/>
          </a:xfrm>
          <a:prstGeom prst="rect">
            <a:avLst/>
          </a:prstGeom>
        </p:spPr>
        <p:txBody>
          <a:bodyPr anchor="t"/>
          <a:lstStyle>
            <a:lvl1pPr marL="0" indent="0" algn="l">
              <a:lnSpc>
                <a:spcPct val="100000"/>
              </a:lnSpc>
              <a:spcBef>
                <a:spcPts val="600"/>
              </a:spcBef>
              <a:spcAft>
                <a:spcPts val="600"/>
              </a:spcAft>
              <a:buSzTx/>
              <a:buNone/>
              <a:defRPr sz="2400" baseline="0">
                <a:solidFill>
                  <a:schemeClr val="tx2"/>
                </a:solidFill>
                <a:latin typeface="HelveticaNeueLT Std" panose="020B0604020202020204" pitchFamily="34" charset="0"/>
                <a:ea typeface="Helvetica Neue"/>
                <a:cs typeface="Helvetica Neue"/>
                <a:sym typeface="Helvetica Neue"/>
              </a:defRPr>
            </a:lvl1pPr>
            <a:lvl2pPr marL="0" indent="0" algn="l">
              <a:lnSpc>
                <a:spcPct val="100000"/>
              </a:lnSpc>
              <a:spcBef>
                <a:spcPts val="600"/>
              </a:spcBef>
              <a:spcAft>
                <a:spcPts val="600"/>
              </a:spcAft>
              <a:buSzTx/>
              <a:buNone/>
              <a:defRPr sz="2000" baseline="0">
                <a:solidFill>
                  <a:schemeClr val="tx2"/>
                </a:solidFill>
                <a:latin typeface="HelveticaNeueLT Std" panose="020B0604020202020204" pitchFamily="34" charset="0"/>
                <a:ea typeface="Helvetica Neue"/>
                <a:cs typeface="Helvetica Neue"/>
                <a:sym typeface="Helvetica Neue"/>
              </a:defRPr>
            </a:lvl2pPr>
            <a:lvl3pPr marL="0" indent="0" algn="l">
              <a:lnSpc>
                <a:spcPct val="100000"/>
              </a:lnSpc>
              <a:spcBef>
                <a:spcPts val="600"/>
              </a:spcBef>
              <a:spcAft>
                <a:spcPts val="600"/>
              </a:spcAft>
              <a:buSzTx/>
              <a:buNone/>
              <a:defRPr sz="1800" baseline="0">
                <a:solidFill>
                  <a:schemeClr val="tx2"/>
                </a:solidFill>
                <a:latin typeface="HelveticaNeueLT Std" panose="020B0604020202020204" pitchFamily="34" charset="0"/>
                <a:ea typeface="Helvetica Neue"/>
                <a:cs typeface="Helvetica Neue"/>
                <a:sym typeface="Helvetica Neue"/>
              </a:defRPr>
            </a:lvl3pPr>
            <a:lvl4pPr marL="0" indent="0" algn="l">
              <a:lnSpc>
                <a:spcPct val="100000"/>
              </a:lnSpc>
              <a:spcBef>
                <a:spcPts val="600"/>
              </a:spcBef>
              <a:spcAft>
                <a:spcPts val="600"/>
              </a:spcAft>
              <a:buSzTx/>
              <a:buNone/>
              <a:defRPr sz="1800" baseline="0">
                <a:solidFill>
                  <a:schemeClr val="tx2"/>
                </a:solidFill>
                <a:latin typeface="HelveticaNeueLT Std" panose="020B0604020202020204" pitchFamily="34" charset="0"/>
                <a:ea typeface="Helvetica Neue"/>
                <a:cs typeface="Helvetica Neue"/>
                <a:sym typeface="Helvetica Neue"/>
              </a:defRPr>
            </a:lvl4pPr>
            <a:lvl5pPr marL="0" indent="0" algn="l">
              <a:lnSpc>
                <a:spcPct val="100000"/>
              </a:lnSpc>
              <a:spcBef>
                <a:spcPts val="600"/>
              </a:spcBef>
              <a:spcAft>
                <a:spcPts val="600"/>
              </a:spcAft>
              <a:buSzTx/>
              <a:buNone/>
              <a:defRPr sz="1400" baseline="0">
                <a:solidFill>
                  <a:schemeClr val="tx2"/>
                </a:solidFill>
                <a:latin typeface="HelveticaNeueLT Std"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Bullets">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 name="Body Level One…">
            <a:extLst>
              <a:ext uri="{FF2B5EF4-FFF2-40B4-BE49-F238E27FC236}">
                <a16:creationId xmlns:a16="http://schemas.microsoft.com/office/drawing/2014/main" id="{85366B32-9C51-F34D-AD59-E1B59AEF1508}"/>
              </a:ext>
            </a:extLst>
          </p:cNvPr>
          <p:cNvSpPr txBox="1">
            <a:spLocks noGrp="1"/>
          </p:cNvSpPr>
          <p:nvPr>
            <p:ph type="body" sz="quarter" idx="1" hasCustomPrompt="1"/>
          </p:nvPr>
        </p:nvSpPr>
        <p:spPr>
          <a:xfrm>
            <a:off x="1066800" y="2514599"/>
            <a:ext cx="12496800" cy="5038881"/>
          </a:xfrm>
          <a:prstGeom prst="rect">
            <a:avLst/>
          </a:prstGeom>
        </p:spPr>
        <p:txBody>
          <a:bodyPr anchor="t"/>
          <a:lstStyle>
            <a:lvl1pPr marL="0" indent="0" algn="l">
              <a:lnSpc>
                <a:spcPct val="100000"/>
              </a:lnSpc>
              <a:spcBef>
                <a:spcPts val="600"/>
              </a:spcBef>
              <a:spcAft>
                <a:spcPts val="600"/>
              </a:spcAft>
              <a:buSzTx/>
              <a:buNone/>
              <a:defRPr sz="2400" baseline="0">
                <a:solidFill>
                  <a:schemeClr val="tx2"/>
                </a:solidFill>
                <a:latin typeface="Arial" panose="020B0604020202020204" pitchFamily="34" charset="0"/>
                <a:ea typeface="Helvetica Neue"/>
                <a:cs typeface="Helvetica Neue"/>
                <a:sym typeface="Helvetica Neue"/>
              </a:defRPr>
            </a:lvl1pPr>
            <a:lvl2pPr marL="0" indent="0" algn="l">
              <a:lnSpc>
                <a:spcPct val="100000"/>
              </a:lnSpc>
              <a:spcBef>
                <a:spcPts val="600"/>
              </a:spcBef>
              <a:spcAft>
                <a:spcPts val="600"/>
              </a:spcAft>
              <a:buSzTx/>
              <a:buNone/>
              <a:defRPr sz="2000" baseline="0">
                <a:solidFill>
                  <a:schemeClr val="tx2"/>
                </a:solidFill>
                <a:latin typeface="Arial" panose="020B0604020202020204" pitchFamily="34" charset="0"/>
                <a:ea typeface="Helvetica Neue"/>
                <a:cs typeface="Helvetica Neue"/>
                <a:sym typeface="Helvetica Neue"/>
              </a:defRPr>
            </a:lvl2pPr>
            <a:lvl3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3pPr>
            <a:lvl4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4pPr>
            <a:lvl5pPr marL="0" indent="0" algn="l">
              <a:lnSpc>
                <a:spcPct val="100000"/>
              </a:lnSpc>
              <a:spcBef>
                <a:spcPts val="600"/>
              </a:spcBef>
              <a:spcAft>
                <a:spcPts val="600"/>
              </a:spcAft>
              <a:buSzTx/>
              <a:buNone/>
              <a:defRPr sz="1400" baseline="0">
                <a:solidFill>
                  <a:schemeClr val="tx2"/>
                </a:solidFill>
                <a:latin typeface="Arial"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
        <p:nvSpPr>
          <p:cNvPr id="2" name="Title Text">
            <a:extLst>
              <a:ext uri="{FF2B5EF4-FFF2-40B4-BE49-F238E27FC236}">
                <a16:creationId xmlns:a16="http://schemas.microsoft.com/office/drawing/2014/main" id="{69ABD1D9-AAC7-1CFC-9C25-819630180C65}"/>
              </a:ext>
            </a:extLst>
          </p:cNvPr>
          <p:cNvSpPr txBox="1">
            <a:spLocks noGrp="1"/>
          </p:cNvSpPr>
          <p:nvPr>
            <p:ph type="title"/>
          </p:nvPr>
        </p:nvSpPr>
        <p:spPr>
          <a:xfrm>
            <a:off x="1066800" y="1876426"/>
            <a:ext cx="12496800" cy="609599"/>
          </a:xfrm>
          <a:prstGeom prst="rect">
            <a:avLst/>
          </a:prstGeom>
        </p:spPr>
        <p:txBody>
          <a:bodyPr>
            <a:normAutofit/>
          </a:bodyPr>
          <a:lstStyle>
            <a:lvl1pPr>
              <a:defRPr sz="3600" baseline="0">
                <a:solidFill>
                  <a:schemeClr val="accent1"/>
                </a:solidFill>
                <a:latin typeface="Arial Black" panose="020B0604020202020204" pitchFamily="34" charset="0"/>
              </a:defRPr>
            </a:lvl1pPr>
          </a:lstStyle>
          <a:p>
            <a:r>
              <a:rPr dirty="0"/>
              <a:t>Title Text</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9408805" y="4610098"/>
            <a:ext cx="4764396" cy="2971801"/>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9408804" y="1471611"/>
            <a:ext cx="4764396" cy="2971801"/>
          </a:xfrm>
          <a:prstGeom prst="rect">
            <a:avLst/>
          </a:prstGeom>
        </p:spPr>
        <p:txBody>
          <a:bodyPr lIns="91439" tIns="45719" rIns="91439" bIns="45719" anchor="t">
            <a:noAutofit/>
          </a:bodyPr>
          <a:lstStyle/>
          <a:p>
            <a:endParaRPr/>
          </a:p>
        </p:txBody>
      </p:sp>
      <p:sp>
        <p:nvSpPr>
          <p:cNvPr id="85" name="Image"/>
          <p:cNvSpPr>
            <a:spLocks noGrp="1"/>
          </p:cNvSpPr>
          <p:nvPr>
            <p:ph type="pic" idx="15"/>
          </p:nvPr>
        </p:nvSpPr>
        <p:spPr>
          <a:xfrm>
            <a:off x="-182880" y="1471612"/>
            <a:ext cx="9357360" cy="6087427"/>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D5CEA1A-547F-7447-93CF-9EB9290AED07}"/>
              </a:ext>
            </a:extLst>
          </p:cNvPr>
          <p:cNvPicPr>
            <a:picLocks noChangeAspect="1"/>
          </p:cNvPicPr>
          <p:nvPr userDrawn="1"/>
        </p:nvPicPr>
        <p:blipFill>
          <a:blip r:embed="rId14">
            <a:extLst>
              <a:ext uri="{28A0092B-C50C-407E-A947-70E740481C1C}">
                <a14:useLocalDpi xmlns:a14="http://schemas.microsoft.com/office/drawing/2010/main" val="0"/>
              </a:ext>
            </a:extLst>
          </a:blip>
          <a:srcRect l="5464" r="5464"/>
          <a:stretch/>
        </p:blipFill>
        <p:spPr>
          <a:xfrm>
            <a:off x="0" y="0"/>
            <a:ext cx="14630400" cy="1231900"/>
          </a:xfrm>
          <a:prstGeom prst="rect">
            <a:avLst/>
          </a:prstGeom>
        </p:spPr>
      </p:pic>
      <p:pic>
        <p:nvPicPr>
          <p:cNvPr id="7" name="Picture 6">
            <a:extLst>
              <a:ext uri="{FF2B5EF4-FFF2-40B4-BE49-F238E27FC236}">
                <a16:creationId xmlns:a16="http://schemas.microsoft.com/office/drawing/2014/main" id="{62AE2D53-3A51-C4BE-9C11-5E1BC77254C4}"/>
              </a:ext>
            </a:extLst>
          </p:cNvPr>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172381" y="-7804"/>
            <a:ext cx="2293028" cy="1234879"/>
          </a:xfrm>
          <a:prstGeom prst="rect">
            <a:avLst/>
          </a:prstGeom>
        </p:spPr>
      </p:pic>
      <p:sp>
        <p:nvSpPr>
          <p:cNvPr id="4" name="Slide Number"/>
          <p:cNvSpPr txBox="1">
            <a:spLocks noGrp="1"/>
          </p:cNvSpPr>
          <p:nvPr>
            <p:ph type="sldNum" sz="quarter" idx="2"/>
          </p:nvPr>
        </p:nvSpPr>
        <p:spPr>
          <a:xfrm>
            <a:off x="7160708" y="7848601"/>
            <a:ext cx="301365" cy="324191"/>
          </a:xfrm>
          <a:prstGeom prst="rect">
            <a:avLst/>
          </a:prstGeom>
          <a:ln w="12700">
            <a:miter lim="400000"/>
          </a:ln>
        </p:spPr>
        <p:txBody>
          <a:bodyPr wrap="none" lIns="50800" tIns="50800" rIns="50800" bIns="50800">
            <a:spAutoFit/>
          </a:bodyPr>
          <a:lstStyle>
            <a:lvl1pPr algn="ctr">
              <a:defRPr sz="1440">
                <a:solidFill>
                  <a:srgbClr val="000000"/>
                </a:solidFill>
                <a:latin typeface="Helvetica Neue Light"/>
                <a:ea typeface="Helvetica Neue Light"/>
                <a:cs typeface="Helvetica Neue Light"/>
                <a:sym typeface="Helvetica Neue Light"/>
              </a:defRPr>
            </a:lvl1pPr>
          </a:lstStyle>
          <a:p>
            <a:fld id="{86CB4B4D-7CA3-9044-876B-883B54F8677D}" type="slidenum">
              <a:t>‹#›</a:t>
            </a:fld>
            <a:endParaRPr/>
          </a:p>
        </p:txBody>
      </p:sp>
      <p:sp>
        <p:nvSpPr>
          <p:cNvPr id="8" name="Rectangle 7">
            <a:extLst>
              <a:ext uri="{FF2B5EF4-FFF2-40B4-BE49-F238E27FC236}">
                <a16:creationId xmlns:a16="http://schemas.microsoft.com/office/drawing/2014/main" id="{BA03509A-451A-E94C-8E14-84597E33BA1E}"/>
              </a:ext>
            </a:extLst>
          </p:cNvPr>
          <p:cNvSpPr/>
          <p:nvPr userDrawn="1"/>
        </p:nvSpPr>
        <p:spPr>
          <a:xfrm>
            <a:off x="11905774" y="7874234"/>
            <a:ext cx="2446504" cy="246221"/>
          </a:xfrm>
          <a:prstGeom prst="rect">
            <a:avLst/>
          </a:prstGeom>
        </p:spPr>
        <p:txBody>
          <a:bodyPr wrap="none">
            <a:spAutoFit/>
          </a:bodyPr>
          <a:lstStyle/>
          <a:p>
            <a:pPr marL="0" marR="0" lvl="0" indent="0" algn="r" defTabSz="495300" rtl="0" eaLnBrk="1" fontAlgn="auto" latinLnBrk="0" hangingPunct="0">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rgbClr val="B1AFB1"/>
                </a:solidFill>
                <a:effectLst/>
                <a:uLnTx/>
                <a:uFillTx/>
                <a:latin typeface="Arial Black" panose="020B0A04020102020204"/>
                <a:sym typeface="Asap SemiBold"/>
              </a:rPr>
              <a:t>#SECTORCA    @</a:t>
            </a:r>
            <a:r>
              <a:rPr kumimoji="0" lang="en-US" sz="1000" b="0" i="0" u="none" strike="noStrike" kern="0" cap="none" spc="0" normalizeH="0" baseline="0" noProof="0" dirty="0" err="1">
                <a:ln>
                  <a:noFill/>
                </a:ln>
                <a:solidFill>
                  <a:srgbClr val="B1AFB1"/>
                </a:solidFill>
                <a:effectLst/>
                <a:uLnTx/>
                <a:uFillTx/>
                <a:latin typeface="Arial Black" panose="020B0A04020102020204"/>
                <a:sym typeface="Asap SemiBold"/>
              </a:rPr>
              <a:t>BlackHatEvents</a:t>
            </a:r>
            <a:endParaRPr kumimoji="0" lang="en-US" sz="1000" b="0" i="0" u="none" strike="noStrike" kern="0" cap="none" spc="0" normalizeH="0" baseline="0" noProof="0" dirty="0">
              <a:ln>
                <a:noFill/>
              </a:ln>
              <a:solidFill>
                <a:srgbClr val="B1AFB1"/>
              </a:solidFill>
              <a:effectLst/>
              <a:uLnTx/>
              <a:uFillTx/>
              <a:latin typeface="Arial Black" panose="020B0A04020102020204"/>
              <a:sym typeface="Asap SemiBold"/>
            </a:endParaRPr>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49" r:id="rId3"/>
    <p:sldLayoutId id="2147483651" r:id="rId4"/>
    <p:sldLayoutId id="2147483652"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1pPr>
      <a:lvl2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2pPr>
      <a:lvl3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3pPr>
      <a:lvl4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4pPr>
      <a:lvl5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5pPr>
      <a:lvl6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6pPr>
      <a:lvl7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7pPr>
      <a:lvl8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8pPr>
      <a:lvl9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9pPr>
    </p:titleStyle>
    <p:bodyStyle>
      <a:lvl1pPr marL="381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1pPr>
      <a:lvl2pPr marL="762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2pPr>
      <a:lvl3pPr marL="1143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3pPr>
      <a:lvl4pPr marL="1524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4pPr>
      <a:lvl5pPr marL="1905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5pPr>
      <a:lvl6pPr marL="2286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6pPr>
      <a:lvl7pPr marL="2667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7pPr>
      <a:lvl8pPr marL="3048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8pPr>
      <a:lvl9pPr marL="3429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9pPr>
    </p:bodyStyle>
    <p:otherStyle>
      <a:lvl1pPr marL="0" marR="0" indent="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1pPr>
      <a:lvl2pPr marL="0" marR="0" indent="13716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2pPr>
      <a:lvl3pPr marL="0" marR="0" indent="27432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3pPr>
      <a:lvl4pPr marL="0" marR="0" indent="41148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4pPr>
      <a:lvl5pPr marL="0" marR="0" indent="54864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5pPr>
      <a:lvl6pPr marL="0" marR="0" indent="68580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6pPr>
      <a:lvl7pPr marL="0" marR="0" indent="82296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7pPr>
      <a:lvl8pPr marL="0" marR="0" indent="96012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8pPr>
      <a:lvl9pPr marL="0" marR="0" indent="109728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hyperlink" Target="https://www.blackhat.com/sector/2025/arsenal/schedule/#raining-the-clouds-47386" TargetMode="External"/><Relationship Id="rId2" Type="http://schemas.openxmlformats.org/officeDocument/2006/relationships/hyperlink" Target="https://www.rodneybeede.com/curriculum%20vitae/bio.html" TargetMode="External"/><Relationship Id="rId1" Type="http://schemas.openxmlformats.org/officeDocument/2006/relationships/slideLayout" Target="../slideLayouts/slideLayout11.xml"/><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D53A1D2-59B8-D09F-D391-59D06559A24D}"/>
              </a:ext>
            </a:extLst>
          </p:cNvPr>
          <p:cNvSpPr>
            <a:spLocks noGrp="1"/>
          </p:cNvSpPr>
          <p:nvPr>
            <p:ph type="title"/>
          </p:nvPr>
        </p:nvSpPr>
        <p:spPr/>
        <p:txBody>
          <a:bodyPr>
            <a:normAutofit fontScale="90000"/>
          </a:bodyPr>
          <a:lstStyle/>
          <a:p>
            <a:r>
              <a:rPr lang="en-US" dirty="0"/>
              <a:t>Raining the Clouds</a:t>
            </a:r>
            <a:br>
              <a:rPr lang="en-US" dirty="0"/>
            </a:br>
            <a:r>
              <a:rPr lang="en-US" sz="2700" dirty="0"/>
              <a:t>Rodney Beede</a:t>
            </a:r>
            <a:br>
              <a:rPr lang="en-US" sz="2700" dirty="0"/>
            </a:br>
            <a:br>
              <a:rPr lang="en-US" sz="2700" dirty="0"/>
            </a:br>
            <a:r>
              <a:rPr lang="en-US" sz="1600" dirty="0"/>
              <a:t>https://github.com/Coalfire-Research/raining-in-the-clouds</a:t>
            </a:r>
            <a:endParaRPr lang="en-US" dirty="0"/>
          </a:p>
        </p:txBody>
      </p:sp>
    </p:spTree>
  </p:cSld>
  <p:clrMapOvr>
    <a:masterClrMapping/>
  </p:clrMapOvr>
  <p:transition spd="med" advClick="0" advTm="5000"/>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4" name="Rectangle">
            <a:extLst>
              <a:ext uri="{FF2B5EF4-FFF2-40B4-BE49-F238E27FC236}">
                <a16:creationId xmlns:a16="http://schemas.microsoft.com/office/drawing/2014/main" id="{E8C25EFF-1FFC-F805-ADB9-457FF4981DD9}"/>
              </a:ext>
            </a:extLst>
          </p:cNvPr>
          <p:cNvSpPr/>
          <p:nvPr/>
        </p:nvSpPr>
        <p:spPr>
          <a:xfrm>
            <a:off x="812922" y="1783941"/>
            <a:ext cx="3350375" cy="5272234"/>
          </a:xfrm>
          <a:prstGeom prst="rect">
            <a:avLst/>
          </a:prstGeom>
          <a:solidFill>
            <a:schemeClr val="tx1"/>
          </a:solidFill>
          <a:ln w="12700">
            <a:miter lim="400000"/>
          </a:ln>
        </p:spPr>
        <p:txBody>
          <a:bodyPr lIns="0" tIns="0" rIns="0" bIns="0" anchor="ctr"/>
          <a:lstStyle/>
          <a:p>
            <a:pPr algn="ctr">
              <a:defRPr>
                <a:latin typeface="Helvetica Neue Medium"/>
                <a:ea typeface="Helvetica Neue Medium"/>
                <a:cs typeface="Helvetica Neue Medium"/>
                <a:sym typeface="Helvetica Neue Medium"/>
              </a:defRPr>
            </a:pPr>
            <a:endParaRPr sz="1152"/>
          </a:p>
        </p:txBody>
      </p:sp>
      <p:sp>
        <p:nvSpPr>
          <p:cNvPr id="5" name="Finding #1">
            <a:extLst>
              <a:ext uri="{FF2B5EF4-FFF2-40B4-BE49-F238E27FC236}">
                <a16:creationId xmlns:a16="http://schemas.microsoft.com/office/drawing/2014/main" id="{C3C642AD-F24C-5F43-C9BE-D8F240414F6A}"/>
              </a:ext>
            </a:extLst>
          </p:cNvPr>
          <p:cNvSpPr txBox="1"/>
          <p:nvPr/>
        </p:nvSpPr>
        <p:spPr>
          <a:xfrm>
            <a:off x="1142397" y="2775221"/>
            <a:ext cx="2960362" cy="3939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0480" tIns="30480" rIns="30480" bIns="30480" anchor="ctr">
            <a:spAutoFit/>
          </a:bodyPr>
          <a:lstStyle>
            <a:lvl1pPr defTabSz="914400">
              <a:lnSpc>
                <a:spcPct val="90000"/>
              </a:lnSpc>
              <a:defRPr sz="4000" spc="-74">
                <a:solidFill>
                  <a:srgbClr val="01CF89"/>
                </a:solidFill>
                <a:latin typeface="+mn-lt"/>
                <a:ea typeface="+mn-ea"/>
                <a:cs typeface="+mn-cs"/>
                <a:sym typeface="Spartan Bold"/>
              </a:defRPr>
            </a:lvl1pPr>
          </a:lstStyle>
          <a:p>
            <a:r>
              <a:rPr lang="en-US" sz="2400" b="1" dirty="0">
                <a:solidFill>
                  <a:schemeClr val="accent1"/>
                </a:solidFill>
                <a:latin typeface="+mj-lt"/>
              </a:rPr>
              <a:t>Pen Testing Cloud</a:t>
            </a:r>
            <a:endParaRPr sz="2400" b="1" dirty="0">
              <a:solidFill>
                <a:schemeClr val="accent1"/>
              </a:solidFill>
              <a:latin typeface="+mj-lt"/>
            </a:endParaRPr>
          </a:p>
        </p:txBody>
      </p:sp>
      <p:sp>
        <p:nvSpPr>
          <p:cNvPr id="6" name="Fictum, deserunt mollit anim laborum astutumque! Ullamco laboris nisi ut aliquid ex ea commodi consequat. Mercedem aut nummos unde unde extricat, amaras. Sed haec quis possit intrepidus aestimare tellus.">
            <a:extLst>
              <a:ext uri="{FF2B5EF4-FFF2-40B4-BE49-F238E27FC236}">
                <a16:creationId xmlns:a16="http://schemas.microsoft.com/office/drawing/2014/main" id="{FBCDC192-345E-1CC1-66C1-6E0812C69D0A}"/>
              </a:ext>
            </a:extLst>
          </p:cNvPr>
          <p:cNvSpPr txBox="1"/>
          <p:nvPr/>
        </p:nvSpPr>
        <p:spPr>
          <a:xfrm>
            <a:off x="1142395" y="3634442"/>
            <a:ext cx="3020901" cy="29090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0480" tIns="30480" rIns="30480" bIns="30480"/>
          <a:lstStyle>
            <a:lvl1pPr defTabSz="914400">
              <a:defRPr sz="2400" spc="-44">
                <a:solidFill>
                  <a:srgbClr val="01CF89"/>
                </a:solidFill>
                <a:latin typeface="Spartan Thin Medium"/>
                <a:ea typeface="Spartan Thin Medium"/>
                <a:cs typeface="Spartan Thin Medium"/>
                <a:sym typeface="Spartan Thin Medium"/>
              </a:defRPr>
            </a:lvl1pPr>
          </a:lstStyle>
          <a:p>
            <a:pPr marL="285750" indent="-285750">
              <a:lnSpc>
                <a:spcPct val="250000"/>
              </a:lnSpc>
              <a:buFont typeface="Arial" panose="020B0604020202020204" pitchFamily="34" charset="0"/>
              <a:buChar char="•"/>
            </a:pPr>
            <a:r>
              <a:rPr lang="en-US" dirty="0">
                <a:solidFill>
                  <a:schemeClr val="bg1"/>
                </a:solidFill>
                <a:latin typeface="+mn-lt"/>
              </a:rPr>
              <a:t>Authorization Vulns</a:t>
            </a:r>
          </a:p>
          <a:p>
            <a:pPr marL="285750" indent="-285750">
              <a:lnSpc>
                <a:spcPct val="250000"/>
              </a:lnSpc>
              <a:buFont typeface="Arial" panose="020B0604020202020204" pitchFamily="34" charset="0"/>
              <a:buChar char="•"/>
            </a:pPr>
            <a:r>
              <a:rPr lang="en-US" dirty="0">
                <a:solidFill>
                  <a:schemeClr val="bg1"/>
                </a:solidFill>
                <a:latin typeface="+mn-lt"/>
              </a:rPr>
              <a:t>XSS Injection</a:t>
            </a:r>
          </a:p>
          <a:p>
            <a:pPr marL="285750" indent="-285750">
              <a:lnSpc>
                <a:spcPct val="250000"/>
              </a:lnSpc>
              <a:buFont typeface="Arial" panose="020B0604020202020204" pitchFamily="34" charset="0"/>
              <a:buChar char="•"/>
            </a:pPr>
            <a:r>
              <a:rPr lang="en-US" dirty="0">
                <a:solidFill>
                  <a:schemeClr val="bg1"/>
                </a:solidFill>
                <a:latin typeface="+mn-lt"/>
              </a:rPr>
              <a:t>Encryption Bypass</a:t>
            </a:r>
            <a:endParaRPr dirty="0">
              <a:solidFill>
                <a:schemeClr val="bg1"/>
              </a:solidFill>
              <a:latin typeface="+mn-lt"/>
            </a:endParaRPr>
          </a:p>
        </p:txBody>
      </p:sp>
      <p:sp>
        <p:nvSpPr>
          <p:cNvPr id="7" name="Rectangle">
            <a:extLst>
              <a:ext uri="{FF2B5EF4-FFF2-40B4-BE49-F238E27FC236}">
                <a16:creationId xmlns:a16="http://schemas.microsoft.com/office/drawing/2014/main" id="{F346A826-952E-870C-EF9B-E9279DDBB64A}"/>
              </a:ext>
            </a:extLst>
          </p:cNvPr>
          <p:cNvSpPr/>
          <p:nvPr/>
        </p:nvSpPr>
        <p:spPr>
          <a:xfrm>
            <a:off x="5640013" y="1783941"/>
            <a:ext cx="3350375" cy="5272234"/>
          </a:xfrm>
          <a:prstGeom prst="rect">
            <a:avLst/>
          </a:prstGeom>
          <a:solidFill>
            <a:schemeClr val="tx1"/>
          </a:solidFill>
          <a:ln w="12700">
            <a:miter lim="400000"/>
          </a:ln>
        </p:spPr>
        <p:txBody>
          <a:bodyPr lIns="0" tIns="0" rIns="0" bIns="0" anchor="ctr"/>
          <a:lstStyle/>
          <a:p>
            <a:pPr algn="ctr">
              <a:defRPr>
                <a:latin typeface="Helvetica Neue Medium"/>
                <a:ea typeface="Helvetica Neue Medium"/>
                <a:cs typeface="Helvetica Neue Medium"/>
                <a:sym typeface="Helvetica Neue Medium"/>
              </a:defRPr>
            </a:pPr>
            <a:endParaRPr sz="1152"/>
          </a:p>
        </p:txBody>
      </p:sp>
      <p:sp>
        <p:nvSpPr>
          <p:cNvPr id="8" name="Finding #2">
            <a:extLst>
              <a:ext uri="{FF2B5EF4-FFF2-40B4-BE49-F238E27FC236}">
                <a16:creationId xmlns:a16="http://schemas.microsoft.com/office/drawing/2014/main" id="{BCEC35EF-E4A1-969C-0BFA-DB6ABF5899D2}"/>
              </a:ext>
            </a:extLst>
          </p:cNvPr>
          <p:cNvSpPr txBox="1"/>
          <p:nvPr/>
        </p:nvSpPr>
        <p:spPr>
          <a:xfrm>
            <a:off x="5969487" y="2775221"/>
            <a:ext cx="2535309" cy="3939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0480" tIns="30480" rIns="30480" bIns="30480" anchor="ctr">
            <a:spAutoFit/>
          </a:bodyPr>
          <a:lstStyle>
            <a:lvl1pPr defTabSz="914400">
              <a:lnSpc>
                <a:spcPct val="90000"/>
              </a:lnSpc>
              <a:defRPr sz="4000" spc="-74">
                <a:solidFill>
                  <a:srgbClr val="01CF89"/>
                </a:solidFill>
                <a:latin typeface="+mn-lt"/>
                <a:ea typeface="+mn-ea"/>
                <a:cs typeface="+mn-cs"/>
                <a:sym typeface="Spartan Bold"/>
              </a:defRPr>
            </a:lvl1pPr>
          </a:lstStyle>
          <a:p>
            <a:r>
              <a:rPr lang="en-US" sz="2400" b="1" dirty="0">
                <a:solidFill>
                  <a:schemeClr val="accent1"/>
                </a:solidFill>
                <a:latin typeface="+mj-lt"/>
              </a:rPr>
              <a:t>Simulation Env.</a:t>
            </a:r>
            <a:endParaRPr sz="2400" b="1" dirty="0">
              <a:solidFill>
                <a:schemeClr val="accent1"/>
              </a:solidFill>
              <a:latin typeface="+mj-lt"/>
            </a:endParaRPr>
          </a:p>
        </p:txBody>
      </p:sp>
      <p:sp>
        <p:nvSpPr>
          <p:cNvPr id="9" name="Fictum, deserunt mollit anim laborum astutumque! Ullamco laboris nisi ut aliquid ex ea commodi consequat. Mercedem aut nummos unde unde extricat, amaras. Sed haec quis possit intrepidus aestimare tellus.">
            <a:extLst>
              <a:ext uri="{FF2B5EF4-FFF2-40B4-BE49-F238E27FC236}">
                <a16:creationId xmlns:a16="http://schemas.microsoft.com/office/drawing/2014/main" id="{065BA9BD-0673-F3B4-84FB-AE306E5EB206}"/>
              </a:ext>
            </a:extLst>
          </p:cNvPr>
          <p:cNvSpPr txBox="1"/>
          <p:nvPr/>
        </p:nvSpPr>
        <p:spPr>
          <a:xfrm>
            <a:off x="5969486" y="3634442"/>
            <a:ext cx="3020901" cy="29090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0480" tIns="30480" rIns="30480" bIns="30480"/>
          <a:lstStyle>
            <a:lvl1pPr defTabSz="914400">
              <a:defRPr sz="2400" spc="-44">
                <a:solidFill>
                  <a:srgbClr val="01CF89"/>
                </a:solidFill>
                <a:latin typeface="Spartan Thin Medium"/>
                <a:ea typeface="Spartan Thin Medium"/>
                <a:cs typeface="Spartan Thin Medium"/>
                <a:sym typeface="Spartan Thin Medium"/>
              </a:defRPr>
            </a:lvl1pPr>
          </a:lstStyle>
          <a:p>
            <a:pPr marL="342900" indent="-342900">
              <a:lnSpc>
                <a:spcPct val="200000"/>
              </a:lnSpc>
              <a:buFont typeface="Arial" panose="020B0604020202020204" pitchFamily="34" charset="0"/>
              <a:buChar char="•"/>
            </a:pPr>
            <a:r>
              <a:rPr lang="en-US" dirty="0">
                <a:solidFill>
                  <a:schemeClr val="bg1"/>
                </a:solidFill>
                <a:latin typeface="+mn-lt"/>
              </a:rPr>
              <a:t>Real Vulns</a:t>
            </a:r>
          </a:p>
          <a:p>
            <a:pPr marL="342900" indent="-342900">
              <a:lnSpc>
                <a:spcPct val="200000"/>
              </a:lnSpc>
              <a:buFont typeface="Arial" panose="020B0604020202020204" pitchFamily="34" charset="0"/>
              <a:buChar char="•"/>
            </a:pPr>
            <a:r>
              <a:rPr lang="en-US" dirty="0">
                <a:solidFill>
                  <a:schemeClr val="bg1"/>
                </a:solidFill>
                <a:latin typeface="+mn-lt"/>
              </a:rPr>
              <a:t>Cloud Stacks</a:t>
            </a:r>
          </a:p>
          <a:p>
            <a:pPr marL="342900" lvl="1" indent="-342900">
              <a:lnSpc>
                <a:spcPct val="200000"/>
              </a:lnSpc>
              <a:buFont typeface="Arial" panose="020B0604020202020204" pitchFamily="34" charset="0"/>
              <a:buChar char="•"/>
            </a:pPr>
            <a:r>
              <a:rPr lang="en-US" dirty="0">
                <a:solidFill>
                  <a:schemeClr val="bg1"/>
                </a:solidFill>
                <a:latin typeface="+mn-lt"/>
              </a:rPr>
              <a:t>  OpenStack</a:t>
            </a:r>
          </a:p>
          <a:p>
            <a:pPr marL="342900" lvl="1" indent="-342900">
              <a:lnSpc>
                <a:spcPct val="200000"/>
              </a:lnSpc>
              <a:buFont typeface="Arial" panose="020B0604020202020204" pitchFamily="34" charset="0"/>
              <a:buChar char="•"/>
            </a:pPr>
            <a:r>
              <a:rPr lang="en-US" dirty="0">
                <a:solidFill>
                  <a:schemeClr val="bg1"/>
                </a:solidFill>
                <a:latin typeface="+mn-lt"/>
              </a:rPr>
              <a:t>  Google Cloud</a:t>
            </a:r>
          </a:p>
          <a:p>
            <a:pPr marL="342900" lvl="1" indent="-342900">
              <a:lnSpc>
                <a:spcPct val="200000"/>
              </a:lnSpc>
              <a:buFont typeface="Arial" panose="020B0604020202020204" pitchFamily="34" charset="0"/>
              <a:buChar char="•"/>
            </a:pPr>
            <a:r>
              <a:rPr lang="en-US" dirty="0">
                <a:solidFill>
                  <a:schemeClr val="bg1"/>
                </a:solidFill>
                <a:latin typeface="+mn-lt"/>
              </a:rPr>
              <a:t>  Salesforce</a:t>
            </a:r>
          </a:p>
        </p:txBody>
      </p:sp>
      <p:sp>
        <p:nvSpPr>
          <p:cNvPr id="10" name="Rectangle">
            <a:extLst>
              <a:ext uri="{FF2B5EF4-FFF2-40B4-BE49-F238E27FC236}">
                <a16:creationId xmlns:a16="http://schemas.microsoft.com/office/drawing/2014/main" id="{6D57567B-4688-5DF5-745A-66FD8F2B5E11}"/>
              </a:ext>
            </a:extLst>
          </p:cNvPr>
          <p:cNvSpPr/>
          <p:nvPr/>
        </p:nvSpPr>
        <p:spPr>
          <a:xfrm>
            <a:off x="10467103" y="1783941"/>
            <a:ext cx="3350375" cy="5272234"/>
          </a:xfrm>
          <a:prstGeom prst="rect">
            <a:avLst/>
          </a:prstGeom>
          <a:solidFill>
            <a:schemeClr val="tx1"/>
          </a:solidFill>
          <a:ln w="12700">
            <a:miter lim="400000"/>
          </a:ln>
        </p:spPr>
        <p:txBody>
          <a:bodyPr lIns="0" tIns="0" rIns="0" bIns="0" anchor="ctr"/>
          <a:lstStyle/>
          <a:p>
            <a:pPr algn="ctr">
              <a:defRPr>
                <a:latin typeface="Helvetica Neue Medium"/>
                <a:ea typeface="Helvetica Neue Medium"/>
                <a:cs typeface="Helvetica Neue Medium"/>
                <a:sym typeface="Helvetica Neue Medium"/>
              </a:defRPr>
            </a:pPr>
            <a:endParaRPr sz="1152"/>
          </a:p>
        </p:txBody>
      </p:sp>
      <p:sp>
        <p:nvSpPr>
          <p:cNvPr id="11" name="Finding #2">
            <a:extLst>
              <a:ext uri="{FF2B5EF4-FFF2-40B4-BE49-F238E27FC236}">
                <a16:creationId xmlns:a16="http://schemas.microsoft.com/office/drawing/2014/main" id="{4B940673-D3A5-C8E4-D513-080E9C28AFB8}"/>
              </a:ext>
            </a:extLst>
          </p:cNvPr>
          <p:cNvSpPr txBox="1"/>
          <p:nvPr/>
        </p:nvSpPr>
        <p:spPr>
          <a:xfrm>
            <a:off x="10796577" y="2775221"/>
            <a:ext cx="2994025" cy="3939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0480" tIns="30480" rIns="30480" bIns="30480" anchor="ctr">
            <a:spAutoFit/>
          </a:bodyPr>
          <a:lstStyle>
            <a:lvl1pPr defTabSz="914400">
              <a:lnSpc>
                <a:spcPct val="90000"/>
              </a:lnSpc>
              <a:defRPr sz="4000" spc="-74">
                <a:solidFill>
                  <a:srgbClr val="01CF89"/>
                </a:solidFill>
                <a:latin typeface="+mn-lt"/>
                <a:ea typeface="+mn-ea"/>
                <a:cs typeface="+mn-cs"/>
                <a:sym typeface="Spartan Bold"/>
              </a:defRPr>
            </a:lvl1pPr>
          </a:lstStyle>
          <a:p>
            <a:r>
              <a:rPr lang="en-US" sz="2400" b="1" dirty="0">
                <a:solidFill>
                  <a:schemeClr val="accent1"/>
                </a:solidFill>
                <a:latin typeface="+mj-lt"/>
              </a:rPr>
              <a:t>Hands-on Practice</a:t>
            </a:r>
            <a:endParaRPr sz="2400" b="1" dirty="0">
              <a:solidFill>
                <a:schemeClr val="accent1"/>
              </a:solidFill>
              <a:latin typeface="+mj-lt"/>
            </a:endParaRPr>
          </a:p>
        </p:txBody>
      </p:sp>
      <p:sp>
        <p:nvSpPr>
          <p:cNvPr id="12" name="Fictum, deserunt mollit anim laborum astutumque! Ullamco laboris nisi ut aliquid ex ea commodi consequat. Mercedem aut nummos unde unde extricat, amaras. Sed haec quis possit intrepidus aestimare tellus.">
            <a:extLst>
              <a:ext uri="{FF2B5EF4-FFF2-40B4-BE49-F238E27FC236}">
                <a16:creationId xmlns:a16="http://schemas.microsoft.com/office/drawing/2014/main" id="{7F14349F-C653-92E2-68D3-50A9772B6D47}"/>
              </a:ext>
            </a:extLst>
          </p:cNvPr>
          <p:cNvSpPr txBox="1"/>
          <p:nvPr/>
        </p:nvSpPr>
        <p:spPr>
          <a:xfrm>
            <a:off x="10796577" y="3634442"/>
            <a:ext cx="2691426" cy="29090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0480" tIns="30480" rIns="30480" bIns="30480"/>
          <a:lstStyle>
            <a:lvl1pPr defTabSz="914400">
              <a:defRPr sz="2400" spc="-44">
                <a:solidFill>
                  <a:srgbClr val="01CF89"/>
                </a:solidFill>
                <a:latin typeface="Spartan Thin Medium"/>
                <a:ea typeface="Spartan Thin Medium"/>
                <a:cs typeface="Spartan Thin Medium"/>
                <a:sym typeface="Spartan Thin Medium"/>
              </a:defRPr>
            </a:lvl1pPr>
          </a:lstStyle>
          <a:p>
            <a:pPr marL="457200" indent="-457200">
              <a:lnSpc>
                <a:spcPct val="250000"/>
              </a:lnSpc>
              <a:buFont typeface="Arial" panose="020B0604020202020204" pitchFamily="34" charset="0"/>
              <a:buChar char="•"/>
            </a:pPr>
            <a:r>
              <a:rPr lang="en-US" dirty="0">
                <a:solidFill>
                  <a:schemeClr val="bg1"/>
                </a:solidFill>
                <a:latin typeface="+mn-lt"/>
              </a:rPr>
              <a:t>Learn the Tools</a:t>
            </a:r>
          </a:p>
          <a:p>
            <a:pPr marL="457200" indent="-457200">
              <a:lnSpc>
                <a:spcPct val="250000"/>
              </a:lnSpc>
              <a:buFont typeface="Arial" panose="020B0604020202020204" pitchFamily="34" charset="0"/>
              <a:buChar char="•"/>
            </a:pPr>
            <a:r>
              <a:rPr lang="en-US" dirty="0">
                <a:solidFill>
                  <a:schemeClr val="bg1"/>
                </a:solidFill>
                <a:latin typeface="+mn-lt"/>
              </a:rPr>
              <a:t>Exploit</a:t>
            </a:r>
          </a:p>
          <a:p>
            <a:pPr marL="457200" indent="-457200">
              <a:lnSpc>
                <a:spcPct val="250000"/>
              </a:lnSpc>
              <a:buFont typeface="Arial" panose="020B0604020202020204" pitchFamily="34" charset="0"/>
              <a:buChar char="•"/>
            </a:pPr>
            <a:r>
              <a:rPr lang="en-US" dirty="0">
                <a:solidFill>
                  <a:schemeClr val="bg1"/>
                </a:solidFill>
                <a:latin typeface="+mn-lt"/>
              </a:rPr>
              <a:t>See the Result</a:t>
            </a:r>
          </a:p>
        </p:txBody>
      </p:sp>
    </p:spTree>
    <p:extLst>
      <p:ext uri="{BB962C8B-B14F-4D97-AF65-F5344CB8AC3E}">
        <p14:creationId xmlns:p14="http://schemas.microsoft.com/office/powerpoint/2010/main" val="1767468620"/>
      </p:ext>
    </p:extLst>
  </p:cSld>
  <p:clrMapOvr>
    <a:masterClrMapping/>
  </p:clrMapOvr>
  <p:transition spd="med" advTm="5000"/>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2890339"/>
      </p:ext>
    </p:extLst>
  </p:cSld>
  <p:clrMapOvr>
    <a:masterClrMapping/>
  </p:clrMapOvr>
  <p:transition spd="med" advTm="5000"/>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FE931C-F403-7D01-5061-EA9CC0012314}"/>
            </a:ext>
          </a:extLst>
        </p:cNvPr>
        <p:cNvGrpSpPr/>
        <p:nvPr/>
      </p:nvGrpSpPr>
      <p:grpSpPr>
        <a:xfrm>
          <a:off x="0" y="0"/>
          <a:ext cx="0" cy="0"/>
          <a:chOff x="0" y="0"/>
          <a:chExt cx="0" cy="0"/>
        </a:xfrm>
      </p:grpSpPr>
    </p:spTree>
    <p:extLst>
      <p:ext uri="{BB962C8B-B14F-4D97-AF65-F5344CB8AC3E}">
        <p14:creationId xmlns:p14="http://schemas.microsoft.com/office/powerpoint/2010/main" val="3262447554"/>
      </p:ext>
    </p:extLst>
  </p:cSld>
  <p:clrMapOvr>
    <a:masterClrMapping/>
  </p:clrMapOvr>
  <p:transition spd="med" advTm="5000"/>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ictum, deserunt mollit anim laborum astutumque! Ullamco laboris nisi ut aliquid ex ea commodi consequat. Mercedem aut nummos unde unde extricat, amaras. Sed haec quis possit intrepidus aestimare tellus.…">
            <a:extLst>
              <a:ext uri="{FF2B5EF4-FFF2-40B4-BE49-F238E27FC236}">
                <a16:creationId xmlns:a16="http://schemas.microsoft.com/office/drawing/2014/main" id="{EF2D6A9E-FE76-3DA7-CD95-EFAA79DDBFDD}"/>
              </a:ext>
            </a:extLst>
          </p:cNvPr>
          <p:cNvSpPr txBox="1"/>
          <p:nvPr/>
        </p:nvSpPr>
        <p:spPr>
          <a:xfrm>
            <a:off x="762000" y="3456756"/>
            <a:ext cx="7617607" cy="4038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0480" tIns="30480" rIns="30480" bIns="30480" numCol="1" spcCol="634800"/>
          <a:lstStyle/>
          <a:p>
            <a:pPr defTabSz="548640">
              <a:lnSpc>
                <a:spcPct val="85000"/>
              </a:lnSpc>
              <a:defRPr sz="2400" spc="-44">
                <a:solidFill>
                  <a:srgbClr val="01CF89"/>
                </a:solidFill>
                <a:latin typeface="Spartan Thin Medium"/>
                <a:ea typeface="Spartan Thin Medium"/>
                <a:cs typeface="Spartan Thin Medium"/>
                <a:sym typeface="Spartan Thin Medium"/>
              </a:defRPr>
            </a:pPr>
            <a:r>
              <a:rPr lang="en-US" sz="1600" dirty="0">
                <a:solidFill>
                  <a:schemeClr val="tx2"/>
                </a:solidFill>
                <a:latin typeface="+mn-lt"/>
              </a:rPr>
              <a:t>Rodney is a principal consultant and has specialized in cloud security for over 10 years. He has spoken at multiple conferences on topics from cloud security engineering to IoT device hacking. He has multiple CVEs for discovered web application security vulnerabilities. He started his career in enterprise web application software development but shifted to the security industry with this master's thesis research project "A Framework for Benevolent Computer Worms" 2012.</a:t>
            </a:r>
          </a:p>
          <a:p>
            <a:pPr defTabSz="548640">
              <a:lnSpc>
                <a:spcPct val="85000"/>
              </a:lnSpc>
              <a:defRPr sz="2400" spc="-44">
                <a:solidFill>
                  <a:srgbClr val="01CF89"/>
                </a:solidFill>
                <a:latin typeface="Spartan Thin Medium"/>
                <a:ea typeface="Spartan Thin Medium"/>
                <a:cs typeface="Spartan Thin Medium"/>
                <a:sym typeface="Spartan Thin Medium"/>
              </a:defRPr>
            </a:pPr>
            <a:r>
              <a:rPr lang="en-US" sz="1600" dirty="0">
                <a:solidFill>
                  <a:schemeClr val="tx2"/>
                </a:solidFill>
                <a:latin typeface="+mn-lt"/>
              </a:rPr>
              <a:t>Rodney has spoken at conferences such as </a:t>
            </a:r>
            <a:r>
              <a:rPr lang="en-US" sz="1600" dirty="0" err="1">
                <a:solidFill>
                  <a:schemeClr val="tx2"/>
                </a:solidFill>
                <a:latin typeface="+mn-lt"/>
              </a:rPr>
              <a:t>BSides</a:t>
            </a:r>
            <a:r>
              <a:rPr lang="en-US" sz="1600" dirty="0">
                <a:solidFill>
                  <a:schemeClr val="tx2"/>
                </a:solidFill>
                <a:latin typeface="+mn-lt"/>
              </a:rPr>
              <a:t>, Black Hat, and Def Con.</a:t>
            </a:r>
          </a:p>
          <a:p>
            <a:pPr defTabSz="548640">
              <a:lnSpc>
                <a:spcPct val="85000"/>
              </a:lnSpc>
              <a:defRPr sz="2400" spc="-44">
                <a:solidFill>
                  <a:srgbClr val="01CF89"/>
                </a:solidFill>
                <a:latin typeface="Spartan Thin Medium"/>
                <a:ea typeface="Spartan Thin Medium"/>
                <a:cs typeface="Spartan Thin Medium"/>
                <a:sym typeface="Spartan Thin Medium"/>
              </a:defRPr>
            </a:pPr>
            <a:endParaRPr lang="en-US" sz="1600" dirty="0">
              <a:solidFill>
                <a:schemeClr val="tx2"/>
              </a:solidFill>
              <a:latin typeface="+mn-lt"/>
            </a:endParaRPr>
          </a:p>
          <a:p>
            <a:pPr defTabSz="548640">
              <a:lnSpc>
                <a:spcPct val="85000"/>
              </a:lnSpc>
              <a:defRPr sz="2400" spc="-44">
                <a:solidFill>
                  <a:srgbClr val="01CF89"/>
                </a:solidFill>
                <a:latin typeface="Spartan Thin Medium"/>
                <a:ea typeface="Spartan Thin Medium"/>
                <a:cs typeface="Spartan Thin Medium"/>
                <a:sym typeface="Spartan Thin Medium"/>
              </a:defRPr>
            </a:pPr>
            <a:r>
              <a:rPr lang="en-US" sz="1600" dirty="0">
                <a:solidFill>
                  <a:schemeClr val="tx2"/>
                </a:solidFill>
                <a:latin typeface="+mn-lt"/>
                <a:hlinkClick r:id="rId2"/>
              </a:rPr>
              <a:t>https://www.rodneybeede.com/curriculum%20vitae/bio.html</a:t>
            </a:r>
            <a:endParaRPr lang="en-US" sz="1600" dirty="0">
              <a:solidFill>
                <a:schemeClr val="tx2"/>
              </a:solidFill>
              <a:latin typeface="+mn-lt"/>
            </a:endParaRPr>
          </a:p>
          <a:p>
            <a:pPr defTabSz="548640">
              <a:lnSpc>
                <a:spcPct val="85000"/>
              </a:lnSpc>
              <a:defRPr sz="2400" spc="-44">
                <a:solidFill>
                  <a:srgbClr val="01CF89"/>
                </a:solidFill>
                <a:latin typeface="Spartan Thin Medium"/>
                <a:ea typeface="Spartan Thin Medium"/>
                <a:cs typeface="Spartan Thin Medium"/>
                <a:sym typeface="Spartan Thin Medium"/>
              </a:defRPr>
            </a:pPr>
            <a:endParaRPr lang="en-US" sz="1600" dirty="0">
              <a:solidFill>
                <a:schemeClr val="tx2"/>
              </a:solidFill>
              <a:latin typeface="+mn-lt"/>
            </a:endParaRPr>
          </a:p>
          <a:p>
            <a:pPr defTabSz="548640">
              <a:lnSpc>
                <a:spcPct val="85000"/>
              </a:lnSpc>
              <a:defRPr sz="2400" spc="-44">
                <a:solidFill>
                  <a:srgbClr val="01CF89"/>
                </a:solidFill>
                <a:latin typeface="Spartan Thin Medium"/>
                <a:ea typeface="Spartan Thin Medium"/>
                <a:cs typeface="Spartan Thin Medium"/>
                <a:sym typeface="Spartan Thin Medium"/>
              </a:defRPr>
            </a:pPr>
            <a:r>
              <a:rPr lang="en-US" sz="1600" dirty="0">
                <a:solidFill>
                  <a:schemeClr val="tx2"/>
                </a:solidFill>
                <a:latin typeface="+mn-lt"/>
                <a:hlinkClick r:id="rId3"/>
              </a:rPr>
              <a:t>https://www.blackhat.com/sector/2025/arsenal/schedule/#raining-the-clouds-47386</a:t>
            </a:r>
            <a:endParaRPr lang="en-US" sz="1600" dirty="0">
              <a:solidFill>
                <a:schemeClr val="tx2"/>
              </a:solidFill>
              <a:latin typeface="+mn-lt"/>
            </a:endParaRPr>
          </a:p>
        </p:txBody>
      </p:sp>
      <p:sp>
        <p:nvSpPr>
          <p:cNvPr id="3" name="About">
            <a:extLst>
              <a:ext uri="{FF2B5EF4-FFF2-40B4-BE49-F238E27FC236}">
                <a16:creationId xmlns:a16="http://schemas.microsoft.com/office/drawing/2014/main" id="{1E30C000-91C0-8C83-AA82-831989BD446D}"/>
              </a:ext>
            </a:extLst>
          </p:cNvPr>
          <p:cNvSpPr txBox="1"/>
          <p:nvPr/>
        </p:nvSpPr>
        <p:spPr>
          <a:xfrm>
            <a:off x="762000" y="2373571"/>
            <a:ext cx="1099468" cy="8002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0480" tIns="30480" rIns="30480" bIns="30480" anchor="ctr">
            <a:spAutoFit/>
          </a:bodyPr>
          <a:lstStyle>
            <a:lvl1pPr defTabSz="914400">
              <a:defRPr sz="8000" spc="-148">
                <a:solidFill>
                  <a:srgbClr val="01CF89"/>
                </a:solidFill>
                <a:latin typeface="+mn-lt"/>
                <a:ea typeface="+mn-ea"/>
                <a:cs typeface="+mn-cs"/>
                <a:sym typeface="Spartan Bold"/>
              </a:defRPr>
            </a:lvl1pPr>
          </a:lstStyle>
          <a:p>
            <a:r>
              <a:rPr lang="en-US" sz="4800" b="1" dirty="0">
                <a:solidFill>
                  <a:schemeClr val="accent1"/>
                </a:solidFill>
                <a:latin typeface="+mj-lt"/>
              </a:rPr>
              <a:t>Bio</a:t>
            </a:r>
            <a:endParaRPr sz="4800" b="1" dirty="0">
              <a:solidFill>
                <a:schemeClr val="accent1"/>
              </a:solidFill>
              <a:latin typeface="+mj-lt"/>
            </a:endParaRPr>
          </a:p>
        </p:txBody>
      </p:sp>
      <p:pic>
        <p:nvPicPr>
          <p:cNvPr id="6" name="Image">
            <a:extLst>
              <a:ext uri="{FF2B5EF4-FFF2-40B4-BE49-F238E27FC236}">
                <a16:creationId xmlns:a16="http://schemas.microsoft.com/office/drawing/2014/main" id="{A1D4805F-5EE3-5BCF-1532-42E0FC09A827}"/>
              </a:ext>
            </a:extLst>
          </p:cNvPr>
          <p:cNvPicPr>
            <a:picLocks/>
          </p:cNvPicPr>
          <p:nvPr/>
        </p:nvPicPr>
        <p:blipFill>
          <a:blip r:embed="rId4">
            <a:extLst>
              <a:ext uri="{28A0092B-C50C-407E-A947-70E740481C1C}">
                <a14:useLocalDpi xmlns:a14="http://schemas.microsoft.com/office/drawing/2010/main" val="0"/>
              </a:ext>
            </a:extLst>
          </a:blip>
          <a:srcRect/>
          <a:stretch/>
        </p:blipFill>
        <p:spPr>
          <a:xfrm>
            <a:off x="9296400" y="2299878"/>
            <a:ext cx="4572000" cy="4572000"/>
          </a:xfrm>
          <a:prstGeom prst="rect">
            <a:avLst/>
          </a:prstGeom>
          <a:solidFill>
            <a:schemeClr val="tx2">
              <a:lumMod val="20000"/>
              <a:lumOff val="80000"/>
            </a:schemeClr>
          </a:solidFill>
          <a:ln w="12700">
            <a:miter lim="400000"/>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733512115"/>
      </p:ext>
    </p:extLst>
  </p:cSld>
  <p:clrMapOvr>
    <a:masterClrMapping/>
  </p:clrMapOvr>
  <p:transition spd="med" advTm="5000"/>
</p:sld>
</file>

<file path=ppt/theme/theme1.xml><?xml version="1.0" encoding="utf-8"?>
<a:theme xmlns:a="http://schemas.openxmlformats.org/drawingml/2006/main" name="White">
  <a:themeElements>
    <a:clrScheme name="Custom 7">
      <a:dk1>
        <a:srgbClr val="FFFFFF"/>
      </a:dk1>
      <a:lt1>
        <a:srgbClr val="000000"/>
      </a:lt1>
      <a:dk2>
        <a:srgbClr val="B1AFB1"/>
      </a:dk2>
      <a:lt2>
        <a:srgbClr val="243746"/>
      </a:lt2>
      <a:accent1>
        <a:srgbClr val="EC2227"/>
      </a:accent1>
      <a:accent2>
        <a:srgbClr val="1A658F"/>
      </a:accent2>
      <a:accent3>
        <a:srgbClr val="D0DF00"/>
      </a:accent3>
      <a:accent4>
        <a:srgbClr val="8E3A80"/>
      </a:accent4>
      <a:accent5>
        <a:srgbClr val="00A376"/>
      </a:accent5>
      <a:accent6>
        <a:srgbClr val="ED8B00"/>
      </a:accent6>
      <a:hlink>
        <a:srgbClr val="5BC2E7"/>
      </a:hlink>
      <a:folHlink>
        <a:srgbClr val="8E3A8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Spartan Bold"/>
        <a:ea typeface="Spartan Bold"/>
        <a:cs typeface="Spartan Bold"/>
      </a:majorFont>
      <a:minorFont>
        <a:latin typeface="Spartan Bold"/>
        <a:ea typeface="Spartan Bold"/>
        <a:cs typeface="Spartan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4E0FC299EBA9942B2940EBA390CD51B" ma:contentTypeVersion="18" ma:contentTypeDescription="Create a new document." ma:contentTypeScope="" ma:versionID="2ab13fa5ec09e2ae1fb369041f3ceeb3">
  <xsd:schema xmlns:xsd="http://www.w3.org/2001/XMLSchema" xmlns:xs="http://www.w3.org/2001/XMLSchema" xmlns:p="http://schemas.microsoft.com/office/2006/metadata/properties" xmlns:ns2="376611c3-402e-4ec7-b016-cf87d5303eed" xmlns:ns3="983b5b05-89fc-430c-924f-003853b6bf82" targetNamespace="http://schemas.microsoft.com/office/2006/metadata/properties" ma:root="true" ma:fieldsID="7d1c6e48d329db39a3dcc61148654be1" ns2:_="" ns3:_="">
    <xsd:import namespace="376611c3-402e-4ec7-b016-cf87d5303eed"/>
    <xsd:import namespace="983b5b05-89fc-430c-924f-003853b6bf8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SearchProperties" minOccurs="0"/>
                <xsd:element ref="ns2:lcf76f155ced4ddcb4097134ff3c332f" minOccurs="0"/>
                <xsd:element ref="ns3:TaxCatchAll" minOccurs="0"/>
                <xsd:element ref="ns2:MediaServiceDateTaken" minOccurs="0"/>
                <xsd:element ref="ns2:MediaServiceLocation" minOccurs="0"/>
                <xsd:element ref="ns2:MediaLengthInSecond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76611c3-402e-4ec7-b016-cf87d5303ee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SearchProperties" ma:index="18" nillable="true" ma:displayName="MediaServiceSearchProperties" ma:hidden="true" ma:internalName="MediaServiceSearchProperties" ma:readOnly="true">
      <xsd:simpleType>
        <xsd:restriction base="dms:Note"/>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bdc0606b-8e5a-4aee-a68c-f4efcab0e830"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description="" ma:hidden="true" ma:indexed="true" ma:internalName="MediaServiceDateTaken" ma:readOnly="true">
      <xsd:simpleType>
        <xsd:restriction base="dms:Text"/>
      </xsd:simpleType>
    </xsd:element>
    <xsd:element name="MediaServiceLocation" ma:index="23" nillable="true" ma:displayName="Location" ma:description="" ma:indexed="true" ma:internalName="MediaServiceLocation" ma:readOnly="true">
      <xsd:simpleType>
        <xsd:restriction base="dms:Text"/>
      </xsd:simpleType>
    </xsd:element>
    <xsd:element name="MediaLengthInSeconds" ma:index="24" nillable="true" ma:displayName="MediaLengthInSeconds" ma:hidden="true" ma:internalName="MediaLengthInSeconds" ma:readOnly="true">
      <xsd:simpleType>
        <xsd:restriction base="dms:Unknown"/>
      </xsd:simpleType>
    </xsd:element>
    <xsd:element name="MediaServiceObjectDetectorVersions" ma:index="25"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83b5b05-89fc-430c-924f-003853b6bf82"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6a86f918-dab8-4665-b9f6-d1e0a46c41bd}" ma:internalName="TaxCatchAll" ma:showField="CatchAllData" ma:web="983b5b05-89fc-430c-924f-003853b6bf8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983b5b05-89fc-430c-924f-003853b6bf82" xsi:nil="true"/>
    <lcf76f155ced4ddcb4097134ff3c332f xmlns="376611c3-402e-4ec7-b016-cf87d5303eed">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942019F-8FA7-462C-903B-A20615AF1E9D}">
  <ds:schemaRefs>
    <ds:schemaRef ds:uri="http://schemas.microsoft.com/sharepoint/v3/contenttype/forms"/>
  </ds:schemaRefs>
</ds:datastoreItem>
</file>

<file path=customXml/itemProps2.xml><?xml version="1.0" encoding="utf-8"?>
<ds:datastoreItem xmlns:ds="http://schemas.openxmlformats.org/officeDocument/2006/customXml" ds:itemID="{CA318BF1-99D6-449F-A6F0-870D601EAE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76611c3-402e-4ec7-b016-cf87d5303eed"/>
    <ds:schemaRef ds:uri="983b5b05-89fc-430c-924f-003853b6bf8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5830E46-579E-4485-B9E1-5BA99AAED4D3}">
  <ds:schemaRefs>
    <ds:schemaRef ds:uri="e6fa26e8-7807-46c3-9e5c-9f5d6b61bc32"/>
    <ds:schemaRef ds:uri="http://schemas.microsoft.com/office/2006/documentManagement/types"/>
    <ds:schemaRef ds:uri="http://www.w3.org/XML/1998/namespace"/>
    <ds:schemaRef ds:uri="http://schemas.openxmlformats.org/package/2006/metadata/core-properties"/>
    <ds:schemaRef ds:uri="http://purl.org/dc/terms/"/>
    <ds:schemaRef ds:uri="http://purl.org/dc/dcmitype/"/>
    <ds:schemaRef ds:uri="http://schemas.microsoft.com/office/2006/metadata/properties"/>
    <ds:schemaRef ds:uri="http://schemas.microsoft.com/office/infopath/2007/PartnerControls"/>
    <ds:schemaRef ds:uri="94ba11f4-2931-4fcd-a6e3-8f471cfc29c0"/>
    <ds:schemaRef ds:uri="http://purl.org/dc/elements/1.1/"/>
    <ds:schemaRef ds:uri="983b5b05-89fc-430c-924f-003853b6bf82"/>
    <ds:schemaRef ds:uri="376611c3-402e-4ec7-b016-cf87d5303eed"/>
  </ds:schemaRefs>
</ds:datastoreItem>
</file>

<file path=docProps/app.xml><?xml version="1.0" encoding="utf-8"?>
<Properties xmlns="http://schemas.openxmlformats.org/officeDocument/2006/extended-properties" xmlns:vt="http://schemas.openxmlformats.org/officeDocument/2006/docPropsVTypes">
  <Template/>
  <TotalTime>4057</TotalTime>
  <Words>174</Words>
  <Application>Microsoft Office PowerPoint</Application>
  <PresentationFormat>Custom</PresentationFormat>
  <Paragraphs>22</Paragraphs>
  <Slides>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Arial</vt:lpstr>
      <vt:lpstr>Arial Black</vt:lpstr>
      <vt:lpstr>Asap Regular</vt:lpstr>
      <vt:lpstr>Asap SemiBold</vt:lpstr>
      <vt:lpstr>Helvetica Neue</vt:lpstr>
      <vt:lpstr>Helvetica Neue Light</vt:lpstr>
      <vt:lpstr>HelveticaNeueLT Std</vt:lpstr>
      <vt:lpstr>White</vt:lpstr>
      <vt:lpstr>Raining the Clouds Rodney Beede  https://github.com/Coalfire-Research/raining-in-the-clouds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Hughes, Jennifer</dc:creator>
  <cp:lastModifiedBy>Rodney Beede</cp:lastModifiedBy>
  <cp:revision>76</cp:revision>
  <dcterms:modified xsi:type="dcterms:W3CDTF">2025-09-12T20:17:44Z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0x01010074E0FC299EBA9942B2940EBA390CD51B</vt:lpwstr>
  </property>
  <property fmtid="{D5CDD505-2E9C-101B-9397-08002B2CF9AE}" pid="3" name="Order">
    <vt:r8>2400</vt:r8>
  </property>
  <property fmtid="{D5CDD505-2E9C-101B-9397-08002B2CF9AE}" pid="4" name="MediaServiceImageTags">
    <vt:lpwstr/>
  </property>
  <property fmtid="{D5CDD505-2E9C-101B-9397-08002B2CF9AE}" pid="5" name="MSIP_Label_2bbab825-a111-45e4-86a1-18cee0005896_Enabled">
    <vt:lpwstr>true</vt:lpwstr>
  </property>
  <property fmtid="{D5CDD505-2E9C-101B-9397-08002B2CF9AE}" pid="6" name="MSIP_Label_2bbab825-a111-45e4-86a1-18cee0005896_SetDate">
    <vt:lpwstr>2023-07-25T17:42:58Z</vt:lpwstr>
  </property>
  <property fmtid="{D5CDD505-2E9C-101B-9397-08002B2CF9AE}" pid="7" name="MSIP_Label_2bbab825-a111-45e4-86a1-18cee0005896_Method">
    <vt:lpwstr>Standard</vt:lpwstr>
  </property>
  <property fmtid="{D5CDD505-2E9C-101B-9397-08002B2CF9AE}" pid="8" name="MSIP_Label_2bbab825-a111-45e4-86a1-18cee0005896_Name">
    <vt:lpwstr>2bbab825-a111-45e4-86a1-18cee0005896</vt:lpwstr>
  </property>
  <property fmtid="{D5CDD505-2E9C-101B-9397-08002B2CF9AE}" pid="9" name="MSIP_Label_2bbab825-a111-45e4-86a1-18cee0005896_SiteId">
    <vt:lpwstr>2567d566-604c-408a-8a60-55d0dc9d9d6b</vt:lpwstr>
  </property>
  <property fmtid="{D5CDD505-2E9C-101B-9397-08002B2CF9AE}" pid="10" name="MSIP_Label_2bbab825-a111-45e4-86a1-18cee0005896_ActionId">
    <vt:lpwstr>2381e437-22f4-4797-86ef-41f4de2eafac</vt:lpwstr>
  </property>
  <property fmtid="{D5CDD505-2E9C-101B-9397-08002B2CF9AE}" pid="11" name="MSIP_Label_2bbab825-a111-45e4-86a1-18cee0005896_ContentBits">
    <vt:lpwstr>2</vt:lpwstr>
  </property>
  <property fmtid="{D5CDD505-2E9C-101B-9397-08002B2CF9AE}" pid="12" name="ClassificationContentMarkingFooterLocations">
    <vt:lpwstr>White:3</vt:lpwstr>
  </property>
  <property fmtid="{D5CDD505-2E9C-101B-9397-08002B2CF9AE}" pid="13" name="ClassificationContentMarkingFooterText">
    <vt:lpwstr>Information Classification: General</vt:lpwstr>
  </property>
</Properties>
</file>

<file path=docProps/thumbnail.jpeg>
</file>